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0A_D8E199B4.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1"/>
  </p:sldMasterIdLst>
  <p:sldIdLst>
    <p:sldId id="266" r:id="rId2"/>
  </p:sldIdLst>
  <p:sldSz cx="7199313" cy="396001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4A6A63-1C9B-8BAE-52F8-A8AB99E829A8}" name="企画室01" initials="" userId="S::kikaku01@tactsystemtyo.onmicrosoft.com::e3e5794a-9612-494d-8ff2-1ac747c43a0d" providerId="AD"/>
  <p188:author id="{05A5DBAB-CC44-F3D0-14FF-A8DAEA069143}" name="TETSU UEDA" initials="TU" userId="151f42fa26436505" providerId="Windows Live"/>
  <p188:author id="{3381B4B8-C602-FE46-FAF4-4D906EB6D526}" name="Satoshi Kinoshita (SAKN)" initials="SK" userId="S::sakn@demant.com::19d60b02-f772-4cb6-a22f-f51978fd0e74"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70"/>
    <p:restoredTop sz="96327"/>
  </p:normalViewPr>
  <p:slideViewPr>
    <p:cSldViewPr snapToGrid="0">
      <p:cViewPr>
        <p:scale>
          <a:sx n="165" d="100"/>
          <a:sy n="165" d="100"/>
        </p:scale>
        <p:origin x="1008" y="-3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8/10/relationships/authors" Targe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omments/modernComment_10A_D8E199B4.xml><?xml version="1.0" encoding="utf-8"?>
<p188:cmLst xmlns:a="http://schemas.openxmlformats.org/drawingml/2006/main" xmlns:r="http://schemas.openxmlformats.org/officeDocument/2006/relationships" xmlns:p188="http://schemas.microsoft.com/office/powerpoint/2018/8/main">
  <p188:cm id="{E743329F-F779-4C52-824D-3D40E9872A30}" authorId="{3381B4B8-C602-FE46-FAF4-4D906EB6D526}" created="2023-10-19T04:25:35.699">
    <ac:deMkLst xmlns:ac="http://schemas.microsoft.com/office/drawing/2013/main/command">
      <pc:docMk xmlns:pc="http://schemas.microsoft.com/office/powerpoint/2013/main/command"/>
      <pc:sldMk xmlns:pc="http://schemas.microsoft.com/office/powerpoint/2013/main/command" cId="3638663604" sldId="266"/>
      <ac:spMk id="5" creationId="{7CBAC925-64BE-C0A4-6305-2EC36E2993FC}"/>
    </ac:deMkLst>
    <p188:replyLst>
      <p188:reply id="{3655975A-6618-0B46-BE77-751C21B0A15F}" authorId="{684A6A63-1C9B-8BAE-52F8-A8AB99E829A8}" created="2023-10-23T02:31:11.806">
        <p188:txBody>
          <a:bodyPr/>
          <a:lstStyle/>
          <a:p>
            <a:r>
              <a:rPr lang="ja-JP" altLang="en-US"/>
              <a:t>原稿作成お願いします。</a:t>
            </a:r>
          </a:p>
        </p188:txBody>
      </p188:reply>
      <p188:reply id="{8EFD50B4-5A3F-4F5E-BD10-AE5ED5CBE0D1}" authorId="{05A5DBAB-CC44-F3D0-14FF-A8DAEA069143}" created="2023-10-23T20:29:52.469">
        <p188:txBody>
          <a:bodyPr/>
          <a:lstStyle/>
          <a:p>
            <a:r>
              <a:rPr lang="ja-JP" altLang="en-US"/>
              <a:t>会話についていくのが難しそう
周囲の騒音がある場合など、グループの会話に入り難そうにしている
電話の会話にとまどっている
静かな場所や騒がしい場所で電話をする際、会話をするのが難しそう
会話中に何度も聴き返してくる
相手の声がはっきり聞こえず、相手がぶつぶつ言っていると訴える
音のする方向が把握できていない
音がどの方向から来ているかを特定できずに困惑している
耳鳴りが聴こえると訴えてくる
耳鳴りまたはブンブンという音が聴こえると訴える
テレビの大きな音に気づかない
家族に指摘されるまで、テレビやラジオの音が大きいことに気づかない</a:t>
            </a:r>
          </a:p>
        </p188:txBody>
      </p188:reply>
    </p188:replyLst>
    <p188:txBody>
      <a:bodyPr/>
      <a:lstStyle/>
      <a:p>
        <a:r>
          <a:rPr lang="ja-JP" altLang="en-US"/>
          <a:t>すべての記述が「自覚的」な表現になっているので、「観察から得たもの、感じること」という表現に変更が必要。　AUサイト再確認</a:t>
        </a:r>
      </a:p>
    </p188:txBody>
  </p188:cm>
  <p188:cm id="{EAFA7DBD-ABC8-460F-BFEB-936145F39984}" authorId="{3381B4B8-C602-FE46-FAF4-4D906EB6D526}" created="2023-10-19T04:30:58.995">
    <ac:deMkLst xmlns:ac="http://schemas.microsoft.com/office/drawing/2013/main/command">
      <pc:docMk xmlns:pc="http://schemas.microsoft.com/office/powerpoint/2013/main/command"/>
      <pc:sldMk xmlns:pc="http://schemas.microsoft.com/office/powerpoint/2013/main/command" cId="3638663604" sldId="266"/>
      <ac:spMk id="2" creationId="{0D2EAFF2-A259-AE99-622F-F5B7492E2563}"/>
    </ac:deMkLst>
    <p188:replyLst>
      <p188:reply id="{E3804B02-8FDE-3B40-8BAD-5B8FFC693E2C}" authorId="{684A6A63-1C9B-8BAE-52F8-A8AB99E829A8}" created="2023-10-23T02:31:53.635">
        <p188:txBody>
          <a:bodyPr/>
          <a:lstStyle/>
          <a:p>
            <a:r>
              <a:rPr lang="ja-JP" altLang="en-US"/>
              <a:t>7つの習慣となっていましたが、6っつしかないことにsデザイン提出時に気が付きました。
そのため、7つめとして上記の英文のところを入れたいと思いますが、リライト必要と思う場合は、お願いします。</a:t>
            </a:r>
          </a:p>
        </p188:txBody>
      </p188:reply>
      <p188:reply id="{FFECE89B-E621-A74D-986F-78F86307E152}" authorId="{684A6A63-1C9B-8BAE-52F8-A8AB99E829A8}" created="2023-10-23T03:09:09.024">
        <p188:txBody>
          <a:bodyPr/>
          <a:lstStyle/>
          <a:p>
            <a:r>
              <a:rPr lang="ja-JP" altLang="en-US"/>
              <a:t>原稿作成お願いします。</a:t>
            </a:r>
          </a:p>
        </p188:txBody>
      </p188:reply>
      <p188:reply id="{7CFA94F2-18AE-4E52-847B-F15485BE0E7C}" authorId="{05A5DBAB-CC44-F3D0-14FF-A8DAEA069143}" created="2023-10-23T20:34:19.788">
        <p188:txBody>
          <a:bodyPr/>
          <a:lstStyle/>
          <a:p>
            <a:r>
              <a:rPr lang="ja-JP" altLang="en-US"/>
              <a:t>７ なにかを嚙んだり、口にはさんだりしたままで話しかけないでください。また、話すときは自分の口元を覆ったりしないようにしてください。</a:t>
            </a:r>
          </a:p>
        </p188:txBody>
      </p188:reply>
    </p188:replyLst>
    <p188:txBody>
      <a:bodyPr/>
      <a:lstStyle/>
      <a:p>
        <a:r>
          <a:rPr lang="ja-JP" altLang="en-US"/>
          <a:t>以下の英文の訳が抜けています。　追加してください。
Try not to talk while chewing or smoking, and be sure not to hide your mouth or chin while speaking.
「なにかを嚙みながらとか口にはさんだままで話しかけないようにしてください。また話すときは自分の口元を覆ったりしなようにしてください」</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39949" y="6480867"/>
            <a:ext cx="6119416" cy="13786732"/>
          </a:xfrm>
        </p:spPr>
        <p:txBody>
          <a:bodyPr anchor="b"/>
          <a:lstStyle>
            <a:lvl1pPr algn="ctr">
              <a:defRPr sz="4724"/>
            </a:lvl1pPr>
          </a:lstStyle>
          <a:p>
            <a:r>
              <a:rPr lang="ja-JP" altLang="en-US"/>
              <a:t>マスター タイトルの書式設定</a:t>
            </a:r>
            <a:endParaRPr lang="en-US" dirty="0"/>
          </a:p>
        </p:txBody>
      </p:sp>
      <p:sp>
        <p:nvSpPr>
          <p:cNvPr id="3" name="Subtitle 2"/>
          <p:cNvSpPr>
            <a:spLocks noGrp="1"/>
          </p:cNvSpPr>
          <p:nvPr>
            <p:ph type="subTitle" idx="1"/>
          </p:nvPr>
        </p:nvSpPr>
        <p:spPr>
          <a:xfrm>
            <a:off x="899914" y="20799268"/>
            <a:ext cx="5399485" cy="9560876"/>
          </a:xfrm>
        </p:spPr>
        <p:txBody>
          <a:bodyPr/>
          <a:lstStyle>
            <a:lvl1pPr marL="0" indent="0" algn="ctr">
              <a:buNone/>
              <a:defRPr sz="1890"/>
            </a:lvl1pPr>
            <a:lvl2pPr marL="359954" indent="0" algn="ctr">
              <a:buNone/>
              <a:defRPr sz="1575"/>
            </a:lvl2pPr>
            <a:lvl3pPr marL="719907" indent="0" algn="ctr">
              <a:buNone/>
              <a:defRPr sz="1417"/>
            </a:lvl3pPr>
            <a:lvl4pPr marL="1079861" indent="0" algn="ctr">
              <a:buNone/>
              <a:defRPr sz="1260"/>
            </a:lvl4pPr>
            <a:lvl5pPr marL="1439814" indent="0" algn="ctr">
              <a:buNone/>
              <a:defRPr sz="1260"/>
            </a:lvl5pPr>
            <a:lvl6pPr marL="1799768" indent="0" algn="ctr">
              <a:buNone/>
              <a:defRPr sz="1260"/>
            </a:lvl6pPr>
            <a:lvl7pPr marL="2159721" indent="0" algn="ctr">
              <a:buNone/>
              <a:defRPr sz="1260"/>
            </a:lvl7pPr>
            <a:lvl8pPr marL="2519675" indent="0" algn="ctr">
              <a:buNone/>
              <a:defRPr sz="1260"/>
            </a:lvl8pPr>
            <a:lvl9pPr marL="2879628" indent="0" algn="ctr">
              <a:buNone/>
              <a:defRPr sz="126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62CB64F-B2F0-3345-A884-6008E3775394}" type="datetimeFigureOut">
              <a:rPr kumimoji="1" lang="ja-JP" altLang="en-US" smtClean="0"/>
              <a:t>2023/10/24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DFBFD17-9C7A-C847-BF8A-3E5B24C8CAFD}" type="slidenum">
              <a:rPr kumimoji="1" lang="ja-JP" altLang="en-US" smtClean="0"/>
              <a:t>‹#›</a:t>
            </a:fld>
            <a:endParaRPr kumimoji="1" lang="ja-JP" altLang="en-US"/>
          </a:p>
        </p:txBody>
      </p:sp>
    </p:spTree>
    <p:extLst>
      <p:ext uri="{BB962C8B-B14F-4D97-AF65-F5344CB8AC3E}">
        <p14:creationId xmlns:p14="http://schemas.microsoft.com/office/powerpoint/2010/main" val="2046045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62CB64F-B2F0-3345-A884-6008E3775394}" type="datetimeFigureOut">
              <a:rPr kumimoji="1" lang="ja-JP" altLang="en-US" smtClean="0"/>
              <a:t>2023/10/24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DFBFD17-9C7A-C847-BF8A-3E5B24C8CAFD}" type="slidenum">
              <a:rPr kumimoji="1" lang="ja-JP" altLang="en-US" smtClean="0"/>
              <a:t>‹#›</a:t>
            </a:fld>
            <a:endParaRPr kumimoji="1" lang="ja-JP" altLang="en-US"/>
          </a:p>
        </p:txBody>
      </p:sp>
    </p:spTree>
    <p:extLst>
      <p:ext uri="{BB962C8B-B14F-4D97-AF65-F5344CB8AC3E}">
        <p14:creationId xmlns:p14="http://schemas.microsoft.com/office/powerpoint/2010/main" val="2670204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52009" y="2108343"/>
            <a:ext cx="1552352" cy="33559329"/>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94953" y="2108343"/>
            <a:ext cx="4567064" cy="3355932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62CB64F-B2F0-3345-A884-6008E3775394}" type="datetimeFigureOut">
              <a:rPr kumimoji="1" lang="ja-JP" altLang="en-US" smtClean="0"/>
              <a:t>2023/10/24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DFBFD17-9C7A-C847-BF8A-3E5B24C8CAFD}" type="slidenum">
              <a:rPr kumimoji="1" lang="ja-JP" altLang="en-US" smtClean="0"/>
              <a:t>‹#›</a:t>
            </a:fld>
            <a:endParaRPr kumimoji="1" lang="ja-JP" altLang="en-US"/>
          </a:p>
        </p:txBody>
      </p:sp>
    </p:spTree>
    <p:extLst>
      <p:ext uri="{BB962C8B-B14F-4D97-AF65-F5344CB8AC3E}">
        <p14:creationId xmlns:p14="http://schemas.microsoft.com/office/powerpoint/2010/main" val="3866659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62CB64F-B2F0-3345-A884-6008E3775394}" type="datetimeFigureOut">
              <a:rPr kumimoji="1" lang="ja-JP" altLang="en-US" smtClean="0"/>
              <a:t>2023/10/24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DFBFD17-9C7A-C847-BF8A-3E5B24C8CAFD}" type="slidenum">
              <a:rPr kumimoji="1" lang="ja-JP" altLang="en-US" smtClean="0"/>
              <a:t>‹#›</a:t>
            </a:fld>
            <a:endParaRPr kumimoji="1" lang="ja-JP" altLang="en-US"/>
          </a:p>
        </p:txBody>
      </p:sp>
    </p:spTree>
    <p:extLst>
      <p:ext uri="{BB962C8B-B14F-4D97-AF65-F5344CB8AC3E}">
        <p14:creationId xmlns:p14="http://schemas.microsoft.com/office/powerpoint/2010/main" val="3637571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91204" y="9872559"/>
            <a:ext cx="6209407" cy="16472575"/>
          </a:xfrm>
        </p:spPr>
        <p:txBody>
          <a:bodyPr anchor="b"/>
          <a:lstStyle>
            <a:lvl1pPr>
              <a:defRPr sz="472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91204" y="26500971"/>
            <a:ext cx="6209407" cy="8662538"/>
          </a:xfrm>
        </p:spPr>
        <p:txBody>
          <a:bodyPr/>
          <a:lstStyle>
            <a:lvl1pPr marL="0" indent="0">
              <a:buNone/>
              <a:defRPr sz="1890">
                <a:solidFill>
                  <a:schemeClr val="tx1"/>
                </a:solidFill>
              </a:defRPr>
            </a:lvl1pPr>
            <a:lvl2pPr marL="359954" indent="0">
              <a:buNone/>
              <a:defRPr sz="1575">
                <a:solidFill>
                  <a:schemeClr val="tx1">
                    <a:tint val="75000"/>
                  </a:schemeClr>
                </a:solidFill>
              </a:defRPr>
            </a:lvl2pPr>
            <a:lvl3pPr marL="719907" indent="0">
              <a:buNone/>
              <a:defRPr sz="1417">
                <a:solidFill>
                  <a:schemeClr val="tx1">
                    <a:tint val="75000"/>
                  </a:schemeClr>
                </a:solidFill>
              </a:defRPr>
            </a:lvl3pPr>
            <a:lvl4pPr marL="1079861" indent="0">
              <a:buNone/>
              <a:defRPr sz="1260">
                <a:solidFill>
                  <a:schemeClr val="tx1">
                    <a:tint val="75000"/>
                  </a:schemeClr>
                </a:solidFill>
              </a:defRPr>
            </a:lvl4pPr>
            <a:lvl5pPr marL="1439814" indent="0">
              <a:buNone/>
              <a:defRPr sz="1260">
                <a:solidFill>
                  <a:schemeClr val="tx1">
                    <a:tint val="75000"/>
                  </a:schemeClr>
                </a:solidFill>
              </a:defRPr>
            </a:lvl5pPr>
            <a:lvl6pPr marL="1799768" indent="0">
              <a:buNone/>
              <a:defRPr sz="1260">
                <a:solidFill>
                  <a:schemeClr val="tx1">
                    <a:tint val="75000"/>
                  </a:schemeClr>
                </a:solidFill>
              </a:defRPr>
            </a:lvl6pPr>
            <a:lvl7pPr marL="2159721" indent="0">
              <a:buNone/>
              <a:defRPr sz="1260">
                <a:solidFill>
                  <a:schemeClr val="tx1">
                    <a:tint val="75000"/>
                  </a:schemeClr>
                </a:solidFill>
              </a:defRPr>
            </a:lvl7pPr>
            <a:lvl8pPr marL="2519675" indent="0">
              <a:buNone/>
              <a:defRPr sz="1260">
                <a:solidFill>
                  <a:schemeClr val="tx1">
                    <a:tint val="75000"/>
                  </a:schemeClr>
                </a:solidFill>
              </a:defRPr>
            </a:lvl8pPr>
            <a:lvl9pPr marL="2879628" indent="0">
              <a:buNone/>
              <a:defRPr sz="126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62CB64F-B2F0-3345-A884-6008E3775394}" type="datetimeFigureOut">
              <a:rPr kumimoji="1" lang="ja-JP" altLang="en-US" smtClean="0"/>
              <a:t>2023/10/24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DFBFD17-9C7A-C847-BF8A-3E5B24C8CAFD}" type="slidenum">
              <a:rPr kumimoji="1" lang="ja-JP" altLang="en-US" smtClean="0"/>
              <a:t>‹#›</a:t>
            </a:fld>
            <a:endParaRPr kumimoji="1" lang="ja-JP" altLang="en-US"/>
          </a:p>
        </p:txBody>
      </p:sp>
    </p:spTree>
    <p:extLst>
      <p:ext uri="{BB962C8B-B14F-4D97-AF65-F5344CB8AC3E}">
        <p14:creationId xmlns:p14="http://schemas.microsoft.com/office/powerpoint/2010/main" val="331557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94953" y="10541716"/>
            <a:ext cx="3059708" cy="2512595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644652" y="10541716"/>
            <a:ext cx="3059708" cy="2512595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62CB64F-B2F0-3345-A884-6008E3775394}" type="datetimeFigureOut">
              <a:rPr kumimoji="1" lang="ja-JP" altLang="en-US" smtClean="0"/>
              <a:t>2023/10/24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DFBFD17-9C7A-C847-BF8A-3E5B24C8CAFD}" type="slidenum">
              <a:rPr kumimoji="1" lang="ja-JP" altLang="en-US" smtClean="0"/>
              <a:t>‹#›</a:t>
            </a:fld>
            <a:endParaRPr kumimoji="1" lang="ja-JP" altLang="en-US"/>
          </a:p>
        </p:txBody>
      </p:sp>
    </p:spTree>
    <p:extLst>
      <p:ext uri="{BB962C8B-B14F-4D97-AF65-F5344CB8AC3E}">
        <p14:creationId xmlns:p14="http://schemas.microsoft.com/office/powerpoint/2010/main" val="360126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95891" y="2108352"/>
            <a:ext cx="6209407" cy="7654206"/>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95891" y="9707549"/>
            <a:ext cx="3045646" cy="4757520"/>
          </a:xfrm>
        </p:spPr>
        <p:txBody>
          <a:bodyPr anchor="b"/>
          <a:lstStyle>
            <a:lvl1pPr marL="0" indent="0">
              <a:buNone/>
              <a:defRPr sz="1890" b="1"/>
            </a:lvl1pPr>
            <a:lvl2pPr marL="359954" indent="0">
              <a:buNone/>
              <a:defRPr sz="1575" b="1"/>
            </a:lvl2pPr>
            <a:lvl3pPr marL="719907" indent="0">
              <a:buNone/>
              <a:defRPr sz="1417" b="1"/>
            </a:lvl3pPr>
            <a:lvl4pPr marL="1079861" indent="0">
              <a:buNone/>
              <a:defRPr sz="1260" b="1"/>
            </a:lvl4pPr>
            <a:lvl5pPr marL="1439814" indent="0">
              <a:buNone/>
              <a:defRPr sz="1260" b="1"/>
            </a:lvl5pPr>
            <a:lvl6pPr marL="1799768" indent="0">
              <a:buNone/>
              <a:defRPr sz="1260" b="1"/>
            </a:lvl6pPr>
            <a:lvl7pPr marL="2159721" indent="0">
              <a:buNone/>
              <a:defRPr sz="1260" b="1"/>
            </a:lvl7pPr>
            <a:lvl8pPr marL="2519675" indent="0">
              <a:buNone/>
              <a:defRPr sz="1260" b="1"/>
            </a:lvl8pPr>
            <a:lvl9pPr marL="2879628" indent="0">
              <a:buNone/>
              <a:defRPr sz="1260" b="1"/>
            </a:lvl9pPr>
          </a:lstStyle>
          <a:p>
            <a:pPr lvl="0"/>
            <a:r>
              <a:rPr lang="ja-JP" altLang="en-US"/>
              <a:t>マスター テキストの書式設定</a:t>
            </a:r>
          </a:p>
        </p:txBody>
      </p:sp>
      <p:sp>
        <p:nvSpPr>
          <p:cNvPr id="4" name="Content Placeholder 3"/>
          <p:cNvSpPr>
            <a:spLocks noGrp="1"/>
          </p:cNvSpPr>
          <p:nvPr>
            <p:ph sz="half" idx="2"/>
          </p:nvPr>
        </p:nvSpPr>
        <p:spPr>
          <a:xfrm>
            <a:off x="495891" y="14465069"/>
            <a:ext cx="3045646" cy="212759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644652" y="9707549"/>
            <a:ext cx="3060646" cy="4757520"/>
          </a:xfrm>
        </p:spPr>
        <p:txBody>
          <a:bodyPr anchor="b"/>
          <a:lstStyle>
            <a:lvl1pPr marL="0" indent="0">
              <a:buNone/>
              <a:defRPr sz="1890" b="1"/>
            </a:lvl1pPr>
            <a:lvl2pPr marL="359954" indent="0">
              <a:buNone/>
              <a:defRPr sz="1575" b="1"/>
            </a:lvl2pPr>
            <a:lvl3pPr marL="719907" indent="0">
              <a:buNone/>
              <a:defRPr sz="1417" b="1"/>
            </a:lvl3pPr>
            <a:lvl4pPr marL="1079861" indent="0">
              <a:buNone/>
              <a:defRPr sz="1260" b="1"/>
            </a:lvl4pPr>
            <a:lvl5pPr marL="1439814" indent="0">
              <a:buNone/>
              <a:defRPr sz="1260" b="1"/>
            </a:lvl5pPr>
            <a:lvl6pPr marL="1799768" indent="0">
              <a:buNone/>
              <a:defRPr sz="1260" b="1"/>
            </a:lvl6pPr>
            <a:lvl7pPr marL="2159721" indent="0">
              <a:buNone/>
              <a:defRPr sz="1260" b="1"/>
            </a:lvl7pPr>
            <a:lvl8pPr marL="2519675" indent="0">
              <a:buNone/>
              <a:defRPr sz="1260" b="1"/>
            </a:lvl8pPr>
            <a:lvl9pPr marL="2879628" indent="0">
              <a:buNone/>
              <a:defRPr sz="1260" b="1"/>
            </a:lvl9pPr>
          </a:lstStyle>
          <a:p>
            <a:pPr lvl="0"/>
            <a:r>
              <a:rPr lang="ja-JP" altLang="en-US"/>
              <a:t>マスター テキストの書式設定</a:t>
            </a:r>
          </a:p>
        </p:txBody>
      </p:sp>
      <p:sp>
        <p:nvSpPr>
          <p:cNvPr id="6" name="Content Placeholder 5"/>
          <p:cNvSpPr>
            <a:spLocks noGrp="1"/>
          </p:cNvSpPr>
          <p:nvPr>
            <p:ph sz="quarter" idx="4"/>
          </p:nvPr>
        </p:nvSpPr>
        <p:spPr>
          <a:xfrm>
            <a:off x="3644652" y="14465069"/>
            <a:ext cx="3060646" cy="212759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62CB64F-B2F0-3345-A884-6008E3775394}" type="datetimeFigureOut">
              <a:rPr kumimoji="1" lang="ja-JP" altLang="en-US" smtClean="0"/>
              <a:t>2023/10/24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DFBFD17-9C7A-C847-BF8A-3E5B24C8CAFD}" type="slidenum">
              <a:rPr kumimoji="1" lang="ja-JP" altLang="en-US" smtClean="0"/>
              <a:t>‹#›</a:t>
            </a:fld>
            <a:endParaRPr kumimoji="1" lang="ja-JP" altLang="en-US"/>
          </a:p>
        </p:txBody>
      </p:sp>
    </p:spTree>
    <p:extLst>
      <p:ext uri="{BB962C8B-B14F-4D97-AF65-F5344CB8AC3E}">
        <p14:creationId xmlns:p14="http://schemas.microsoft.com/office/powerpoint/2010/main" val="3111066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62CB64F-B2F0-3345-A884-6008E3775394}" type="datetimeFigureOut">
              <a:rPr kumimoji="1" lang="ja-JP" altLang="en-US" smtClean="0"/>
              <a:t>2023/10/24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DFBFD17-9C7A-C847-BF8A-3E5B24C8CAFD}" type="slidenum">
              <a:rPr kumimoji="1" lang="ja-JP" altLang="en-US" smtClean="0"/>
              <a:t>‹#›</a:t>
            </a:fld>
            <a:endParaRPr kumimoji="1" lang="ja-JP" altLang="en-US"/>
          </a:p>
        </p:txBody>
      </p:sp>
    </p:spTree>
    <p:extLst>
      <p:ext uri="{BB962C8B-B14F-4D97-AF65-F5344CB8AC3E}">
        <p14:creationId xmlns:p14="http://schemas.microsoft.com/office/powerpoint/2010/main" val="1646073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2CB64F-B2F0-3345-A884-6008E3775394}" type="datetimeFigureOut">
              <a:rPr kumimoji="1" lang="ja-JP" altLang="en-US" smtClean="0"/>
              <a:t>2023/10/24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DFBFD17-9C7A-C847-BF8A-3E5B24C8CAFD}" type="slidenum">
              <a:rPr kumimoji="1" lang="ja-JP" altLang="en-US" smtClean="0"/>
              <a:t>‹#›</a:t>
            </a:fld>
            <a:endParaRPr kumimoji="1" lang="ja-JP" altLang="en-US"/>
          </a:p>
        </p:txBody>
      </p:sp>
    </p:spTree>
    <p:extLst>
      <p:ext uri="{BB962C8B-B14F-4D97-AF65-F5344CB8AC3E}">
        <p14:creationId xmlns:p14="http://schemas.microsoft.com/office/powerpoint/2010/main" val="3209409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95890" y="2640012"/>
            <a:ext cx="2321966" cy="9240044"/>
          </a:xfrm>
        </p:spPr>
        <p:txBody>
          <a:bodyPr anchor="b"/>
          <a:lstStyle>
            <a:lvl1pPr>
              <a:defRPr sz="2519"/>
            </a:lvl1pPr>
          </a:lstStyle>
          <a:p>
            <a:r>
              <a:rPr lang="ja-JP" altLang="en-US"/>
              <a:t>マスター タイトルの書式設定</a:t>
            </a:r>
            <a:endParaRPr lang="en-US" dirty="0"/>
          </a:p>
        </p:txBody>
      </p:sp>
      <p:sp>
        <p:nvSpPr>
          <p:cNvPr id="3" name="Content Placeholder 2"/>
          <p:cNvSpPr>
            <a:spLocks noGrp="1"/>
          </p:cNvSpPr>
          <p:nvPr>
            <p:ph idx="1"/>
          </p:nvPr>
        </p:nvSpPr>
        <p:spPr>
          <a:xfrm>
            <a:off x="3060646" y="5701703"/>
            <a:ext cx="3644652" cy="28141800"/>
          </a:xfrm>
        </p:spPr>
        <p:txBody>
          <a:bodyPr/>
          <a:lstStyle>
            <a:lvl1pPr>
              <a:defRPr sz="2519"/>
            </a:lvl1pPr>
            <a:lvl2pPr>
              <a:defRPr sz="2204"/>
            </a:lvl2pPr>
            <a:lvl3pPr>
              <a:defRPr sz="1890"/>
            </a:lvl3pPr>
            <a:lvl4pPr>
              <a:defRPr sz="1575"/>
            </a:lvl4pPr>
            <a:lvl5pPr>
              <a:defRPr sz="1575"/>
            </a:lvl5pPr>
            <a:lvl6pPr>
              <a:defRPr sz="1575"/>
            </a:lvl6pPr>
            <a:lvl7pPr>
              <a:defRPr sz="1575"/>
            </a:lvl7pPr>
            <a:lvl8pPr>
              <a:defRPr sz="1575"/>
            </a:lvl8pPr>
            <a:lvl9pPr>
              <a:defRPr sz="157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95890" y="11880056"/>
            <a:ext cx="2321966" cy="22009274"/>
          </a:xfrm>
        </p:spPr>
        <p:txBody>
          <a:bodyPr/>
          <a:lstStyle>
            <a:lvl1pPr marL="0" indent="0">
              <a:buNone/>
              <a:defRPr sz="1260"/>
            </a:lvl1pPr>
            <a:lvl2pPr marL="359954" indent="0">
              <a:buNone/>
              <a:defRPr sz="1102"/>
            </a:lvl2pPr>
            <a:lvl3pPr marL="719907" indent="0">
              <a:buNone/>
              <a:defRPr sz="945"/>
            </a:lvl3pPr>
            <a:lvl4pPr marL="1079861" indent="0">
              <a:buNone/>
              <a:defRPr sz="787"/>
            </a:lvl4pPr>
            <a:lvl5pPr marL="1439814" indent="0">
              <a:buNone/>
              <a:defRPr sz="787"/>
            </a:lvl5pPr>
            <a:lvl6pPr marL="1799768" indent="0">
              <a:buNone/>
              <a:defRPr sz="787"/>
            </a:lvl6pPr>
            <a:lvl7pPr marL="2159721" indent="0">
              <a:buNone/>
              <a:defRPr sz="787"/>
            </a:lvl7pPr>
            <a:lvl8pPr marL="2519675" indent="0">
              <a:buNone/>
              <a:defRPr sz="787"/>
            </a:lvl8pPr>
            <a:lvl9pPr marL="2879628" indent="0">
              <a:buNone/>
              <a:defRPr sz="78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62CB64F-B2F0-3345-A884-6008E3775394}" type="datetimeFigureOut">
              <a:rPr kumimoji="1" lang="ja-JP" altLang="en-US" smtClean="0"/>
              <a:t>2023/10/24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DFBFD17-9C7A-C847-BF8A-3E5B24C8CAFD}" type="slidenum">
              <a:rPr kumimoji="1" lang="ja-JP" altLang="en-US" smtClean="0"/>
              <a:t>‹#›</a:t>
            </a:fld>
            <a:endParaRPr kumimoji="1" lang="ja-JP" altLang="en-US"/>
          </a:p>
        </p:txBody>
      </p:sp>
    </p:spTree>
    <p:extLst>
      <p:ext uri="{BB962C8B-B14F-4D97-AF65-F5344CB8AC3E}">
        <p14:creationId xmlns:p14="http://schemas.microsoft.com/office/powerpoint/2010/main" val="2639096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95890" y="2640012"/>
            <a:ext cx="2321966" cy="9240044"/>
          </a:xfrm>
        </p:spPr>
        <p:txBody>
          <a:bodyPr anchor="b"/>
          <a:lstStyle>
            <a:lvl1pPr>
              <a:defRPr sz="2519"/>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060646" y="5701703"/>
            <a:ext cx="3644652" cy="28141800"/>
          </a:xfrm>
        </p:spPr>
        <p:txBody>
          <a:bodyPr anchor="t"/>
          <a:lstStyle>
            <a:lvl1pPr marL="0" indent="0">
              <a:buNone/>
              <a:defRPr sz="2519"/>
            </a:lvl1pPr>
            <a:lvl2pPr marL="359954" indent="0">
              <a:buNone/>
              <a:defRPr sz="2204"/>
            </a:lvl2pPr>
            <a:lvl3pPr marL="719907" indent="0">
              <a:buNone/>
              <a:defRPr sz="1890"/>
            </a:lvl3pPr>
            <a:lvl4pPr marL="1079861" indent="0">
              <a:buNone/>
              <a:defRPr sz="1575"/>
            </a:lvl4pPr>
            <a:lvl5pPr marL="1439814" indent="0">
              <a:buNone/>
              <a:defRPr sz="1575"/>
            </a:lvl5pPr>
            <a:lvl6pPr marL="1799768" indent="0">
              <a:buNone/>
              <a:defRPr sz="1575"/>
            </a:lvl6pPr>
            <a:lvl7pPr marL="2159721" indent="0">
              <a:buNone/>
              <a:defRPr sz="1575"/>
            </a:lvl7pPr>
            <a:lvl8pPr marL="2519675" indent="0">
              <a:buNone/>
              <a:defRPr sz="1575"/>
            </a:lvl8pPr>
            <a:lvl9pPr marL="2879628" indent="0">
              <a:buNone/>
              <a:defRPr sz="1575"/>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95890" y="11880056"/>
            <a:ext cx="2321966" cy="22009274"/>
          </a:xfrm>
        </p:spPr>
        <p:txBody>
          <a:bodyPr/>
          <a:lstStyle>
            <a:lvl1pPr marL="0" indent="0">
              <a:buNone/>
              <a:defRPr sz="1260"/>
            </a:lvl1pPr>
            <a:lvl2pPr marL="359954" indent="0">
              <a:buNone/>
              <a:defRPr sz="1102"/>
            </a:lvl2pPr>
            <a:lvl3pPr marL="719907" indent="0">
              <a:buNone/>
              <a:defRPr sz="945"/>
            </a:lvl3pPr>
            <a:lvl4pPr marL="1079861" indent="0">
              <a:buNone/>
              <a:defRPr sz="787"/>
            </a:lvl4pPr>
            <a:lvl5pPr marL="1439814" indent="0">
              <a:buNone/>
              <a:defRPr sz="787"/>
            </a:lvl5pPr>
            <a:lvl6pPr marL="1799768" indent="0">
              <a:buNone/>
              <a:defRPr sz="787"/>
            </a:lvl6pPr>
            <a:lvl7pPr marL="2159721" indent="0">
              <a:buNone/>
              <a:defRPr sz="787"/>
            </a:lvl7pPr>
            <a:lvl8pPr marL="2519675" indent="0">
              <a:buNone/>
              <a:defRPr sz="787"/>
            </a:lvl8pPr>
            <a:lvl9pPr marL="2879628" indent="0">
              <a:buNone/>
              <a:defRPr sz="78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62CB64F-B2F0-3345-A884-6008E3775394}" type="datetimeFigureOut">
              <a:rPr kumimoji="1" lang="ja-JP" altLang="en-US" smtClean="0"/>
              <a:t>2023/10/24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DFBFD17-9C7A-C847-BF8A-3E5B24C8CAFD}" type="slidenum">
              <a:rPr kumimoji="1" lang="ja-JP" altLang="en-US" smtClean="0"/>
              <a:t>‹#›</a:t>
            </a:fld>
            <a:endParaRPr kumimoji="1" lang="ja-JP" altLang="en-US"/>
          </a:p>
        </p:txBody>
      </p:sp>
    </p:spTree>
    <p:extLst>
      <p:ext uri="{BB962C8B-B14F-4D97-AF65-F5344CB8AC3E}">
        <p14:creationId xmlns:p14="http://schemas.microsoft.com/office/powerpoint/2010/main" val="2440428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4953" y="2108352"/>
            <a:ext cx="6209407" cy="765420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94953" y="10541716"/>
            <a:ext cx="6209407" cy="2512595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94953" y="36703516"/>
            <a:ext cx="1619845" cy="2108343"/>
          </a:xfrm>
          <a:prstGeom prst="rect">
            <a:avLst/>
          </a:prstGeom>
        </p:spPr>
        <p:txBody>
          <a:bodyPr vert="horz" lIns="91440" tIns="45720" rIns="91440" bIns="45720" rtlCol="0" anchor="ctr"/>
          <a:lstStyle>
            <a:lvl1pPr algn="l">
              <a:defRPr sz="945">
                <a:solidFill>
                  <a:schemeClr val="tx1">
                    <a:tint val="75000"/>
                  </a:schemeClr>
                </a:solidFill>
              </a:defRPr>
            </a:lvl1pPr>
          </a:lstStyle>
          <a:p>
            <a:fld id="{F62CB64F-B2F0-3345-A884-6008E3775394}" type="datetimeFigureOut">
              <a:rPr kumimoji="1" lang="ja-JP" altLang="en-US" smtClean="0"/>
              <a:t>2023/10/24</a:t>
            </a:fld>
            <a:endParaRPr kumimoji="1" lang="ja-JP" altLang="en-US"/>
          </a:p>
        </p:txBody>
      </p:sp>
      <p:sp>
        <p:nvSpPr>
          <p:cNvPr id="5" name="Footer Placeholder 4"/>
          <p:cNvSpPr>
            <a:spLocks noGrp="1"/>
          </p:cNvSpPr>
          <p:nvPr>
            <p:ph type="ftr" sz="quarter" idx="3"/>
          </p:nvPr>
        </p:nvSpPr>
        <p:spPr>
          <a:xfrm>
            <a:off x="2384773" y="36703516"/>
            <a:ext cx="2429768" cy="2108343"/>
          </a:xfrm>
          <a:prstGeom prst="rect">
            <a:avLst/>
          </a:prstGeom>
        </p:spPr>
        <p:txBody>
          <a:bodyPr vert="horz" lIns="91440" tIns="45720" rIns="91440" bIns="45720" rtlCol="0" anchor="ctr"/>
          <a:lstStyle>
            <a:lvl1pPr algn="ctr">
              <a:defRPr sz="945">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084515" y="36703516"/>
            <a:ext cx="1619845" cy="2108343"/>
          </a:xfrm>
          <a:prstGeom prst="rect">
            <a:avLst/>
          </a:prstGeom>
        </p:spPr>
        <p:txBody>
          <a:bodyPr vert="horz" lIns="91440" tIns="45720" rIns="91440" bIns="45720" rtlCol="0" anchor="ctr"/>
          <a:lstStyle>
            <a:lvl1pPr algn="r">
              <a:defRPr sz="945">
                <a:solidFill>
                  <a:schemeClr val="tx1">
                    <a:tint val="75000"/>
                  </a:schemeClr>
                </a:solidFill>
              </a:defRPr>
            </a:lvl1pPr>
          </a:lstStyle>
          <a:p>
            <a:fld id="{4DFBFD17-9C7A-C847-BF8A-3E5B24C8CAFD}" type="slidenum">
              <a:rPr kumimoji="1" lang="ja-JP" altLang="en-US" smtClean="0"/>
              <a:t>‹#›</a:t>
            </a:fld>
            <a:endParaRPr kumimoji="1" lang="ja-JP" altLang="en-US"/>
          </a:p>
        </p:txBody>
      </p:sp>
    </p:spTree>
    <p:extLst>
      <p:ext uri="{BB962C8B-B14F-4D97-AF65-F5344CB8AC3E}">
        <p14:creationId xmlns:p14="http://schemas.microsoft.com/office/powerpoint/2010/main" val="226034719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719907" rtl="0" eaLnBrk="1" latinLnBrk="0" hangingPunct="1">
        <a:lnSpc>
          <a:spcPct val="90000"/>
        </a:lnSpc>
        <a:spcBef>
          <a:spcPct val="0"/>
        </a:spcBef>
        <a:buNone/>
        <a:defRPr kumimoji="1" sz="3464" kern="1200">
          <a:solidFill>
            <a:schemeClr val="tx1"/>
          </a:solidFill>
          <a:latin typeface="+mj-lt"/>
          <a:ea typeface="+mj-ea"/>
          <a:cs typeface="+mj-cs"/>
        </a:defRPr>
      </a:lvl1pPr>
    </p:titleStyle>
    <p:bodyStyle>
      <a:lvl1pPr marL="179977" indent="-179977" algn="l" defTabSz="719907" rtl="0" eaLnBrk="1" latinLnBrk="0" hangingPunct="1">
        <a:lnSpc>
          <a:spcPct val="90000"/>
        </a:lnSpc>
        <a:spcBef>
          <a:spcPts val="787"/>
        </a:spcBef>
        <a:buFont typeface="Arial" panose="020B0604020202020204" pitchFamily="34" charset="0"/>
        <a:buChar char="•"/>
        <a:defRPr kumimoji="1" sz="2204" kern="1200">
          <a:solidFill>
            <a:schemeClr val="tx1"/>
          </a:solidFill>
          <a:latin typeface="+mn-lt"/>
          <a:ea typeface="+mn-ea"/>
          <a:cs typeface="+mn-cs"/>
        </a:defRPr>
      </a:lvl1pPr>
      <a:lvl2pPr marL="539930" indent="-179977" algn="l" defTabSz="719907" rtl="0" eaLnBrk="1" latinLnBrk="0" hangingPunct="1">
        <a:lnSpc>
          <a:spcPct val="90000"/>
        </a:lnSpc>
        <a:spcBef>
          <a:spcPts val="394"/>
        </a:spcBef>
        <a:buFont typeface="Arial" panose="020B0604020202020204" pitchFamily="34" charset="0"/>
        <a:buChar char="•"/>
        <a:defRPr kumimoji="1" sz="1890" kern="1200">
          <a:solidFill>
            <a:schemeClr val="tx1"/>
          </a:solidFill>
          <a:latin typeface="+mn-lt"/>
          <a:ea typeface="+mn-ea"/>
          <a:cs typeface="+mn-cs"/>
        </a:defRPr>
      </a:lvl2pPr>
      <a:lvl3pPr marL="899884" indent="-179977" algn="l" defTabSz="719907" rtl="0" eaLnBrk="1" latinLnBrk="0" hangingPunct="1">
        <a:lnSpc>
          <a:spcPct val="90000"/>
        </a:lnSpc>
        <a:spcBef>
          <a:spcPts val="394"/>
        </a:spcBef>
        <a:buFont typeface="Arial" panose="020B0604020202020204" pitchFamily="34" charset="0"/>
        <a:buChar char="•"/>
        <a:defRPr kumimoji="1" sz="1575" kern="1200">
          <a:solidFill>
            <a:schemeClr val="tx1"/>
          </a:solidFill>
          <a:latin typeface="+mn-lt"/>
          <a:ea typeface="+mn-ea"/>
          <a:cs typeface="+mn-cs"/>
        </a:defRPr>
      </a:lvl3pPr>
      <a:lvl4pPr marL="1259837" indent="-179977" algn="l" defTabSz="719907" rtl="0" eaLnBrk="1" latinLnBrk="0" hangingPunct="1">
        <a:lnSpc>
          <a:spcPct val="90000"/>
        </a:lnSpc>
        <a:spcBef>
          <a:spcPts val="394"/>
        </a:spcBef>
        <a:buFont typeface="Arial" panose="020B0604020202020204" pitchFamily="34" charset="0"/>
        <a:buChar char="•"/>
        <a:defRPr kumimoji="1" sz="1417" kern="1200">
          <a:solidFill>
            <a:schemeClr val="tx1"/>
          </a:solidFill>
          <a:latin typeface="+mn-lt"/>
          <a:ea typeface="+mn-ea"/>
          <a:cs typeface="+mn-cs"/>
        </a:defRPr>
      </a:lvl4pPr>
      <a:lvl5pPr marL="1619791" indent="-179977" algn="l" defTabSz="719907" rtl="0" eaLnBrk="1" latinLnBrk="0" hangingPunct="1">
        <a:lnSpc>
          <a:spcPct val="90000"/>
        </a:lnSpc>
        <a:spcBef>
          <a:spcPts val="394"/>
        </a:spcBef>
        <a:buFont typeface="Arial" panose="020B0604020202020204" pitchFamily="34" charset="0"/>
        <a:buChar char="•"/>
        <a:defRPr kumimoji="1" sz="1417" kern="1200">
          <a:solidFill>
            <a:schemeClr val="tx1"/>
          </a:solidFill>
          <a:latin typeface="+mn-lt"/>
          <a:ea typeface="+mn-ea"/>
          <a:cs typeface="+mn-cs"/>
        </a:defRPr>
      </a:lvl5pPr>
      <a:lvl6pPr marL="1979745" indent="-179977" algn="l" defTabSz="719907" rtl="0" eaLnBrk="1" latinLnBrk="0" hangingPunct="1">
        <a:lnSpc>
          <a:spcPct val="90000"/>
        </a:lnSpc>
        <a:spcBef>
          <a:spcPts val="394"/>
        </a:spcBef>
        <a:buFont typeface="Arial" panose="020B0604020202020204" pitchFamily="34" charset="0"/>
        <a:buChar char="•"/>
        <a:defRPr kumimoji="1" sz="1417" kern="1200">
          <a:solidFill>
            <a:schemeClr val="tx1"/>
          </a:solidFill>
          <a:latin typeface="+mn-lt"/>
          <a:ea typeface="+mn-ea"/>
          <a:cs typeface="+mn-cs"/>
        </a:defRPr>
      </a:lvl6pPr>
      <a:lvl7pPr marL="2339698" indent="-179977" algn="l" defTabSz="719907" rtl="0" eaLnBrk="1" latinLnBrk="0" hangingPunct="1">
        <a:lnSpc>
          <a:spcPct val="90000"/>
        </a:lnSpc>
        <a:spcBef>
          <a:spcPts val="394"/>
        </a:spcBef>
        <a:buFont typeface="Arial" panose="020B0604020202020204" pitchFamily="34" charset="0"/>
        <a:buChar char="•"/>
        <a:defRPr kumimoji="1" sz="1417" kern="1200">
          <a:solidFill>
            <a:schemeClr val="tx1"/>
          </a:solidFill>
          <a:latin typeface="+mn-lt"/>
          <a:ea typeface="+mn-ea"/>
          <a:cs typeface="+mn-cs"/>
        </a:defRPr>
      </a:lvl7pPr>
      <a:lvl8pPr marL="2699652" indent="-179977" algn="l" defTabSz="719907" rtl="0" eaLnBrk="1" latinLnBrk="0" hangingPunct="1">
        <a:lnSpc>
          <a:spcPct val="90000"/>
        </a:lnSpc>
        <a:spcBef>
          <a:spcPts val="394"/>
        </a:spcBef>
        <a:buFont typeface="Arial" panose="020B0604020202020204" pitchFamily="34" charset="0"/>
        <a:buChar char="•"/>
        <a:defRPr kumimoji="1" sz="1417" kern="1200">
          <a:solidFill>
            <a:schemeClr val="tx1"/>
          </a:solidFill>
          <a:latin typeface="+mn-lt"/>
          <a:ea typeface="+mn-ea"/>
          <a:cs typeface="+mn-cs"/>
        </a:defRPr>
      </a:lvl8pPr>
      <a:lvl9pPr marL="3059605" indent="-179977" algn="l" defTabSz="719907" rtl="0" eaLnBrk="1" latinLnBrk="0" hangingPunct="1">
        <a:lnSpc>
          <a:spcPct val="90000"/>
        </a:lnSpc>
        <a:spcBef>
          <a:spcPts val="394"/>
        </a:spcBef>
        <a:buFont typeface="Arial" panose="020B0604020202020204" pitchFamily="34" charset="0"/>
        <a:buChar char="•"/>
        <a:defRPr kumimoji="1" sz="1417" kern="1200">
          <a:solidFill>
            <a:schemeClr val="tx1"/>
          </a:solidFill>
          <a:latin typeface="+mn-lt"/>
          <a:ea typeface="+mn-ea"/>
          <a:cs typeface="+mn-cs"/>
        </a:defRPr>
      </a:lvl9pPr>
    </p:bodyStyle>
    <p:otherStyle>
      <a:defPPr>
        <a:defRPr lang="en-US"/>
      </a:defPPr>
      <a:lvl1pPr marL="0" algn="l" defTabSz="719907" rtl="0" eaLnBrk="1" latinLnBrk="0" hangingPunct="1">
        <a:defRPr kumimoji="1" sz="1417" kern="1200">
          <a:solidFill>
            <a:schemeClr val="tx1"/>
          </a:solidFill>
          <a:latin typeface="+mn-lt"/>
          <a:ea typeface="+mn-ea"/>
          <a:cs typeface="+mn-cs"/>
        </a:defRPr>
      </a:lvl1pPr>
      <a:lvl2pPr marL="359954" algn="l" defTabSz="719907" rtl="0" eaLnBrk="1" latinLnBrk="0" hangingPunct="1">
        <a:defRPr kumimoji="1" sz="1417" kern="1200">
          <a:solidFill>
            <a:schemeClr val="tx1"/>
          </a:solidFill>
          <a:latin typeface="+mn-lt"/>
          <a:ea typeface="+mn-ea"/>
          <a:cs typeface="+mn-cs"/>
        </a:defRPr>
      </a:lvl2pPr>
      <a:lvl3pPr marL="719907" algn="l" defTabSz="719907" rtl="0" eaLnBrk="1" latinLnBrk="0" hangingPunct="1">
        <a:defRPr kumimoji="1" sz="1417" kern="1200">
          <a:solidFill>
            <a:schemeClr val="tx1"/>
          </a:solidFill>
          <a:latin typeface="+mn-lt"/>
          <a:ea typeface="+mn-ea"/>
          <a:cs typeface="+mn-cs"/>
        </a:defRPr>
      </a:lvl3pPr>
      <a:lvl4pPr marL="1079861" algn="l" defTabSz="719907" rtl="0" eaLnBrk="1" latinLnBrk="0" hangingPunct="1">
        <a:defRPr kumimoji="1" sz="1417" kern="1200">
          <a:solidFill>
            <a:schemeClr val="tx1"/>
          </a:solidFill>
          <a:latin typeface="+mn-lt"/>
          <a:ea typeface="+mn-ea"/>
          <a:cs typeface="+mn-cs"/>
        </a:defRPr>
      </a:lvl4pPr>
      <a:lvl5pPr marL="1439814" algn="l" defTabSz="719907" rtl="0" eaLnBrk="1" latinLnBrk="0" hangingPunct="1">
        <a:defRPr kumimoji="1" sz="1417" kern="1200">
          <a:solidFill>
            <a:schemeClr val="tx1"/>
          </a:solidFill>
          <a:latin typeface="+mn-lt"/>
          <a:ea typeface="+mn-ea"/>
          <a:cs typeface="+mn-cs"/>
        </a:defRPr>
      </a:lvl5pPr>
      <a:lvl6pPr marL="1799768" algn="l" defTabSz="719907" rtl="0" eaLnBrk="1" latinLnBrk="0" hangingPunct="1">
        <a:defRPr kumimoji="1" sz="1417" kern="1200">
          <a:solidFill>
            <a:schemeClr val="tx1"/>
          </a:solidFill>
          <a:latin typeface="+mn-lt"/>
          <a:ea typeface="+mn-ea"/>
          <a:cs typeface="+mn-cs"/>
        </a:defRPr>
      </a:lvl6pPr>
      <a:lvl7pPr marL="2159721" algn="l" defTabSz="719907" rtl="0" eaLnBrk="1" latinLnBrk="0" hangingPunct="1">
        <a:defRPr kumimoji="1" sz="1417" kern="1200">
          <a:solidFill>
            <a:schemeClr val="tx1"/>
          </a:solidFill>
          <a:latin typeface="+mn-lt"/>
          <a:ea typeface="+mn-ea"/>
          <a:cs typeface="+mn-cs"/>
        </a:defRPr>
      </a:lvl7pPr>
      <a:lvl8pPr marL="2519675" algn="l" defTabSz="719907" rtl="0" eaLnBrk="1" latinLnBrk="0" hangingPunct="1">
        <a:defRPr kumimoji="1" sz="1417" kern="1200">
          <a:solidFill>
            <a:schemeClr val="tx1"/>
          </a:solidFill>
          <a:latin typeface="+mn-lt"/>
          <a:ea typeface="+mn-ea"/>
          <a:cs typeface="+mn-cs"/>
        </a:defRPr>
      </a:lvl8pPr>
      <a:lvl9pPr marL="2879628" algn="l" defTabSz="719907" rtl="0" eaLnBrk="1" latinLnBrk="0" hangingPunct="1">
        <a:defRPr kumimoji="1" sz="141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microsoft.com/office/2018/10/relationships/comments" Target="../comments/modernComment_10A_D8E199B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6F0C0284-4158-34D4-923C-D6A9F0CF1F67}"/>
              </a:ext>
            </a:extLst>
          </p:cNvPr>
          <p:cNvSpPr txBox="1"/>
          <p:nvPr/>
        </p:nvSpPr>
        <p:spPr>
          <a:xfrm>
            <a:off x="11515725" y="2750207"/>
            <a:ext cx="184731" cy="369332"/>
          </a:xfrm>
          <a:prstGeom prst="rect">
            <a:avLst/>
          </a:prstGeom>
          <a:noFill/>
        </p:spPr>
        <p:txBody>
          <a:bodyPr wrap="none" rtlCol="0">
            <a:spAutoFit/>
          </a:bodyPr>
          <a:lstStyle/>
          <a:p>
            <a:endParaRPr kumimoji="1" lang="ja-JP" altLang="en-US"/>
          </a:p>
        </p:txBody>
      </p:sp>
      <p:pic>
        <p:nvPicPr>
          <p:cNvPr id="3" name="図 2" descr="グラフィカル ユーザー インターフェイス, アプリケーション&#10;&#10;自動的に生成された説明">
            <a:extLst>
              <a:ext uri="{FF2B5EF4-FFF2-40B4-BE49-F238E27FC236}">
                <a16:creationId xmlns:a16="http://schemas.microsoft.com/office/drawing/2014/main" id="{CC91FCC8-11F5-420F-3C43-BC2344A67975}"/>
              </a:ext>
            </a:extLst>
          </p:cNvPr>
          <p:cNvPicPr>
            <a:picLocks noChangeAspect="1"/>
          </p:cNvPicPr>
          <p:nvPr/>
        </p:nvPicPr>
        <p:blipFill>
          <a:blip r:embed="rId3"/>
          <a:stretch>
            <a:fillRect/>
          </a:stretch>
        </p:blipFill>
        <p:spPr>
          <a:xfrm>
            <a:off x="11113" y="0"/>
            <a:ext cx="7188200" cy="30086300"/>
          </a:xfrm>
          <a:prstGeom prst="rect">
            <a:avLst/>
          </a:prstGeom>
        </p:spPr>
      </p:pic>
      <p:sp>
        <p:nvSpPr>
          <p:cNvPr id="2" name="テキスト ボックス 1">
            <a:extLst>
              <a:ext uri="{FF2B5EF4-FFF2-40B4-BE49-F238E27FC236}">
                <a16:creationId xmlns:a16="http://schemas.microsoft.com/office/drawing/2014/main" id="{0D2EAFF2-A259-AE99-622F-F5B7492E2563}"/>
              </a:ext>
            </a:extLst>
          </p:cNvPr>
          <p:cNvSpPr txBox="1"/>
          <p:nvPr/>
        </p:nvSpPr>
        <p:spPr>
          <a:xfrm>
            <a:off x="914400" y="19041687"/>
            <a:ext cx="5896495" cy="215444"/>
          </a:xfrm>
          <a:prstGeom prst="rect">
            <a:avLst/>
          </a:prstGeom>
          <a:solidFill>
            <a:srgbClr val="C00000"/>
          </a:solidFill>
        </p:spPr>
        <p:txBody>
          <a:bodyPr wrap="square" rtlCol="0">
            <a:spAutoFit/>
          </a:bodyPr>
          <a:lstStyle/>
          <a:p>
            <a:r>
              <a:rPr kumimoji="1" lang="ja-JP" altLang="en-US" sz="800" dirty="0">
                <a:solidFill>
                  <a:schemeClr val="bg1"/>
                </a:solidFill>
              </a:rPr>
              <a:t>先程気が付きました。下記の習慣が</a:t>
            </a:r>
            <a:r>
              <a:rPr kumimoji="1" lang="en-US" altLang="ja-JP" sz="800" dirty="0">
                <a:solidFill>
                  <a:schemeClr val="bg1"/>
                </a:solidFill>
              </a:rPr>
              <a:t>6</a:t>
            </a:r>
            <a:r>
              <a:rPr kumimoji="1" lang="ja-JP" altLang="en-US" sz="800" dirty="0">
                <a:solidFill>
                  <a:schemeClr val="bg1"/>
                </a:solidFill>
              </a:rPr>
              <a:t>つしかありません。タイトルを「</a:t>
            </a:r>
            <a:r>
              <a:rPr kumimoji="1" lang="en-US" altLang="ja-JP" sz="800" dirty="0">
                <a:solidFill>
                  <a:schemeClr val="bg1"/>
                </a:solidFill>
              </a:rPr>
              <a:t>6</a:t>
            </a:r>
            <a:r>
              <a:rPr kumimoji="1" lang="ja-JP" altLang="en-US" sz="800" dirty="0">
                <a:solidFill>
                  <a:schemeClr val="bg1"/>
                </a:solidFill>
              </a:rPr>
              <a:t>つの習慣」としますか。またはもう一つ増やしますか</a:t>
            </a:r>
          </a:p>
        </p:txBody>
      </p:sp>
      <p:sp>
        <p:nvSpPr>
          <p:cNvPr id="4" name="正方形/長方形 3">
            <a:extLst>
              <a:ext uri="{FF2B5EF4-FFF2-40B4-BE49-F238E27FC236}">
                <a16:creationId xmlns:a16="http://schemas.microsoft.com/office/drawing/2014/main" id="{F78F8CED-FF74-A87E-2E2C-1B8E2119FCB2}"/>
              </a:ext>
            </a:extLst>
          </p:cNvPr>
          <p:cNvSpPr/>
          <p:nvPr/>
        </p:nvSpPr>
        <p:spPr>
          <a:xfrm>
            <a:off x="963386" y="108857"/>
            <a:ext cx="1660071" cy="3810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7CBAC925-64BE-C0A4-6305-2EC36E2993FC}"/>
              </a:ext>
            </a:extLst>
          </p:cNvPr>
          <p:cNvSpPr/>
          <p:nvPr/>
        </p:nvSpPr>
        <p:spPr>
          <a:xfrm>
            <a:off x="348343" y="6770913"/>
            <a:ext cx="6422571" cy="357595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44FE7059-AC4A-0748-8044-6F41230B652C}"/>
              </a:ext>
            </a:extLst>
          </p:cNvPr>
          <p:cNvSpPr txBox="1"/>
          <p:nvPr/>
        </p:nvSpPr>
        <p:spPr>
          <a:xfrm>
            <a:off x="914400" y="7834393"/>
            <a:ext cx="1635072" cy="200055"/>
          </a:xfrm>
          <a:prstGeom prst="rect">
            <a:avLst/>
          </a:prstGeom>
          <a:solidFill>
            <a:schemeClr val="bg1"/>
          </a:solidFill>
          <a:ln>
            <a:solidFill>
              <a:srgbClr val="FF0000"/>
            </a:solidFill>
          </a:ln>
        </p:spPr>
        <p:txBody>
          <a:bodyPr wrap="square" rtlCol="0">
            <a:spAutoFit/>
          </a:bodyPr>
          <a:lstStyle/>
          <a:p>
            <a:r>
              <a:rPr lang="ja-JP" altLang="en-US" sz="700">
                <a:solidFill>
                  <a:srgbClr val="C00000"/>
                </a:solidFill>
                <a:effectLst/>
                <a:latin typeface="Hiragino Sans" panose="020B0400000000000000" pitchFamily="34" charset="-128"/>
                <a:ea typeface="Hiragino Sans" panose="020B0400000000000000" pitchFamily="34" charset="-128"/>
              </a:rPr>
              <a:t>会話についていくのが難しそう</a:t>
            </a:r>
            <a:endParaRPr kumimoji="1" lang="ja-JP" altLang="en-US" sz="700">
              <a:solidFill>
                <a:srgbClr val="C00000"/>
              </a:solidFill>
            </a:endParaRPr>
          </a:p>
        </p:txBody>
      </p:sp>
      <p:sp>
        <p:nvSpPr>
          <p:cNvPr id="8" name="テキスト ボックス 7">
            <a:extLst>
              <a:ext uri="{FF2B5EF4-FFF2-40B4-BE49-F238E27FC236}">
                <a16:creationId xmlns:a16="http://schemas.microsoft.com/office/drawing/2014/main" id="{2FD59BA7-5E27-182F-A60C-ECD3E8FAEA8D}"/>
              </a:ext>
            </a:extLst>
          </p:cNvPr>
          <p:cNvSpPr txBox="1"/>
          <p:nvPr/>
        </p:nvSpPr>
        <p:spPr>
          <a:xfrm>
            <a:off x="914400" y="8034448"/>
            <a:ext cx="1635072" cy="276999"/>
          </a:xfrm>
          <a:prstGeom prst="rect">
            <a:avLst/>
          </a:prstGeom>
          <a:solidFill>
            <a:schemeClr val="bg1"/>
          </a:solidFill>
          <a:ln>
            <a:solidFill>
              <a:srgbClr val="FF0000"/>
            </a:solidFill>
          </a:ln>
        </p:spPr>
        <p:txBody>
          <a:bodyPr wrap="square" rtlCol="0">
            <a:spAutoFit/>
          </a:bodyPr>
          <a:lstStyle/>
          <a:p>
            <a:r>
              <a:rPr lang="ja-JP" altLang="en-US" sz="600">
                <a:solidFill>
                  <a:srgbClr val="C00000"/>
                </a:solidFill>
                <a:effectLst/>
                <a:latin typeface="Hiragino Sans" panose="020B0400000000000000" pitchFamily="34" charset="-128"/>
                <a:ea typeface="Hiragino Sans" panose="020B0400000000000000" pitchFamily="34" charset="-128"/>
              </a:rPr>
              <a:t>周囲の騒音がある場合など、グループの会話に入り難そうにしている</a:t>
            </a:r>
          </a:p>
        </p:txBody>
      </p:sp>
      <p:sp>
        <p:nvSpPr>
          <p:cNvPr id="10" name="テキスト ボックス 9">
            <a:extLst>
              <a:ext uri="{FF2B5EF4-FFF2-40B4-BE49-F238E27FC236}">
                <a16:creationId xmlns:a16="http://schemas.microsoft.com/office/drawing/2014/main" id="{695EA03C-8D83-D9A7-5821-3F66DF1DB89E}"/>
              </a:ext>
            </a:extLst>
          </p:cNvPr>
          <p:cNvSpPr txBox="1"/>
          <p:nvPr/>
        </p:nvSpPr>
        <p:spPr>
          <a:xfrm>
            <a:off x="2774197" y="8034448"/>
            <a:ext cx="1635072" cy="276999"/>
          </a:xfrm>
          <a:prstGeom prst="rect">
            <a:avLst/>
          </a:prstGeom>
          <a:solidFill>
            <a:schemeClr val="bg1"/>
          </a:solidFill>
          <a:ln>
            <a:solidFill>
              <a:srgbClr val="FF0000"/>
            </a:solidFill>
          </a:ln>
        </p:spPr>
        <p:txBody>
          <a:bodyPr wrap="square" rtlCol="0">
            <a:spAutoFit/>
          </a:bodyPr>
          <a:lstStyle/>
          <a:p>
            <a:r>
              <a:rPr lang="ja-JP" altLang="en-US" sz="600">
                <a:solidFill>
                  <a:srgbClr val="C00000"/>
                </a:solidFill>
                <a:effectLst/>
                <a:latin typeface="Hiragino Sans" panose="020B0400000000000000" pitchFamily="34" charset="-128"/>
                <a:ea typeface="Hiragino Sans" panose="020B0400000000000000" pitchFamily="34" charset="-128"/>
              </a:rPr>
              <a:t>静かな場所や騒がしい場所で電話をする際、会話をするのが難しそう</a:t>
            </a:r>
          </a:p>
        </p:txBody>
      </p:sp>
      <p:sp>
        <p:nvSpPr>
          <p:cNvPr id="11" name="テキスト ボックス 10">
            <a:extLst>
              <a:ext uri="{FF2B5EF4-FFF2-40B4-BE49-F238E27FC236}">
                <a16:creationId xmlns:a16="http://schemas.microsoft.com/office/drawing/2014/main" id="{6D9FABCC-168F-F5B0-46BE-0996C733D70F}"/>
              </a:ext>
            </a:extLst>
          </p:cNvPr>
          <p:cNvSpPr txBox="1"/>
          <p:nvPr/>
        </p:nvSpPr>
        <p:spPr>
          <a:xfrm>
            <a:off x="4719234" y="7834393"/>
            <a:ext cx="1635072" cy="200055"/>
          </a:xfrm>
          <a:prstGeom prst="rect">
            <a:avLst/>
          </a:prstGeom>
          <a:solidFill>
            <a:schemeClr val="bg1"/>
          </a:solidFill>
          <a:ln>
            <a:solidFill>
              <a:srgbClr val="FF0000"/>
            </a:solidFill>
          </a:ln>
        </p:spPr>
        <p:txBody>
          <a:bodyPr wrap="square" rtlCol="0">
            <a:spAutoFit/>
          </a:bodyPr>
          <a:lstStyle/>
          <a:p>
            <a:r>
              <a:rPr lang="ja-JP" altLang="en-US" sz="700">
                <a:solidFill>
                  <a:srgbClr val="C00000"/>
                </a:solidFill>
                <a:effectLst/>
                <a:latin typeface="Hiragino Sans" panose="020B0400000000000000" pitchFamily="34" charset="-128"/>
                <a:ea typeface="Hiragino Sans" panose="020B0400000000000000" pitchFamily="34" charset="-128"/>
              </a:rPr>
              <a:t>会話中に何度も聴き返してくる</a:t>
            </a:r>
          </a:p>
        </p:txBody>
      </p:sp>
      <p:sp>
        <p:nvSpPr>
          <p:cNvPr id="12" name="テキスト ボックス 11">
            <a:extLst>
              <a:ext uri="{FF2B5EF4-FFF2-40B4-BE49-F238E27FC236}">
                <a16:creationId xmlns:a16="http://schemas.microsoft.com/office/drawing/2014/main" id="{97DCD679-34A0-9CBB-DCB8-1944E6BAA7AB}"/>
              </a:ext>
            </a:extLst>
          </p:cNvPr>
          <p:cNvSpPr txBox="1"/>
          <p:nvPr/>
        </p:nvSpPr>
        <p:spPr>
          <a:xfrm>
            <a:off x="4719234" y="8034448"/>
            <a:ext cx="1635072" cy="276999"/>
          </a:xfrm>
          <a:prstGeom prst="rect">
            <a:avLst/>
          </a:prstGeom>
          <a:solidFill>
            <a:schemeClr val="bg1"/>
          </a:solidFill>
          <a:ln>
            <a:solidFill>
              <a:srgbClr val="FF0000"/>
            </a:solidFill>
          </a:ln>
        </p:spPr>
        <p:txBody>
          <a:bodyPr wrap="square" rtlCol="0">
            <a:spAutoFit/>
          </a:bodyPr>
          <a:lstStyle/>
          <a:p>
            <a:r>
              <a:rPr lang="ja-JP" altLang="en-US" sz="600">
                <a:solidFill>
                  <a:srgbClr val="C00000"/>
                </a:solidFill>
                <a:effectLst/>
                <a:latin typeface="Hiragino Sans" panose="020B0400000000000000" pitchFamily="34" charset="-128"/>
                <a:ea typeface="Hiragino Sans" panose="020B0400000000000000" pitchFamily="34" charset="-128"/>
              </a:rPr>
              <a:t>相手の声がはっきり聞こえず、相手がぶつぶつ言っていると訴える</a:t>
            </a:r>
          </a:p>
        </p:txBody>
      </p:sp>
      <p:sp>
        <p:nvSpPr>
          <p:cNvPr id="13" name="テキスト ボックス 12">
            <a:extLst>
              <a:ext uri="{FF2B5EF4-FFF2-40B4-BE49-F238E27FC236}">
                <a16:creationId xmlns:a16="http://schemas.microsoft.com/office/drawing/2014/main" id="{BBC6EA64-7D3F-9170-F3A2-9320A5FE9B63}"/>
              </a:ext>
            </a:extLst>
          </p:cNvPr>
          <p:cNvSpPr txBox="1"/>
          <p:nvPr/>
        </p:nvSpPr>
        <p:spPr>
          <a:xfrm>
            <a:off x="914400" y="9500461"/>
            <a:ext cx="1635072" cy="200055"/>
          </a:xfrm>
          <a:prstGeom prst="rect">
            <a:avLst/>
          </a:prstGeom>
          <a:solidFill>
            <a:schemeClr val="bg1"/>
          </a:solidFill>
          <a:ln>
            <a:solidFill>
              <a:srgbClr val="FF0000"/>
            </a:solidFill>
          </a:ln>
        </p:spPr>
        <p:txBody>
          <a:bodyPr wrap="square" rtlCol="0">
            <a:spAutoFit/>
          </a:bodyPr>
          <a:lstStyle/>
          <a:p>
            <a:r>
              <a:rPr lang="ja-JP" altLang="en-US" sz="700">
                <a:solidFill>
                  <a:srgbClr val="C00000"/>
                </a:solidFill>
                <a:effectLst/>
                <a:latin typeface="Hiragino Sans" panose="020B0400000000000000" pitchFamily="34" charset="-128"/>
                <a:ea typeface="Hiragino Sans" panose="020B0400000000000000" pitchFamily="34" charset="-128"/>
              </a:rPr>
              <a:t>音のする方向が把握できていない</a:t>
            </a:r>
          </a:p>
        </p:txBody>
      </p:sp>
      <p:sp>
        <p:nvSpPr>
          <p:cNvPr id="14" name="テキスト ボックス 13">
            <a:extLst>
              <a:ext uri="{FF2B5EF4-FFF2-40B4-BE49-F238E27FC236}">
                <a16:creationId xmlns:a16="http://schemas.microsoft.com/office/drawing/2014/main" id="{75336686-FDC5-6717-BCEA-DC60656A1862}"/>
              </a:ext>
            </a:extLst>
          </p:cNvPr>
          <p:cNvSpPr txBox="1"/>
          <p:nvPr/>
        </p:nvSpPr>
        <p:spPr>
          <a:xfrm>
            <a:off x="914400" y="9700516"/>
            <a:ext cx="1635072" cy="276999"/>
          </a:xfrm>
          <a:prstGeom prst="rect">
            <a:avLst/>
          </a:prstGeom>
          <a:solidFill>
            <a:schemeClr val="bg1"/>
          </a:solidFill>
          <a:ln>
            <a:solidFill>
              <a:srgbClr val="FF0000"/>
            </a:solidFill>
          </a:ln>
        </p:spPr>
        <p:txBody>
          <a:bodyPr wrap="square" rtlCol="0">
            <a:spAutoFit/>
          </a:bodyPr>
          <a:lstStyle/>
          <a:p>
            <a:r>
              <a:rPr lang="ja-JP" altLang="en-US" sz="600">
                <a:solidFill>
                  <a:srgbClr val="C00000"/>
                </a:solidFill>
                <a:effectLst/>
                <a:latin typeface="Hiragino Sans" panose="020B0400000000000000" pitchFamily="34" charset="-128"/>
                <a:ea typeface="Hiragino Sans" panose="020B0400000000000000" pitchFamily="34" charset="-128"/>
              </a:rPr>
              <a:t>音がどの方向から来ているかを特定できずに困惑している</a:t>
            </a:r>
          </a:p>
        </p:txBody>
      </p:sp>
      <p:sp>
        <p:nvSpPr>
          <p:cNvPr id="15" name="テキスト ボックス 14">
            <a:extLst>
              <a:ext uri="{FF2B5EF4-FFF2-40B4-BE49-F238E27FC236}">
                <a16:creationId xmlns:a16="http://schemas.microsoft.com/office/drawing/2014/main" id="{0B8844D3-9BB0-BA91-1FB4-F16E15DBEDBB}"/>
              </a:ext>
            </a:extLst>
          </p:cNvPr>
          <p:cNvSpPr txBox="1"/>
          <p:nvPr/>
        </p:nvSpPr>
        <p:spPr>
          <a:xfrm>
            <a:off x="2766448" y="7834393"/>
            <a:ext cx="1635072" cy="200055"/>
          </a:xfrm>
          <a:prstGeom prst="rect">
            <a:avLst/>
          </a:prstGeom>
          <a:solidFill>
            <a:schemeClr val="bg1"/>
          </a:solidFill>
          <a:ln>
            <a:solidFill>
              <a:srgbClr val="FF0000"/>
            </a:solidFill>
          </a:ln>
        </p:spPr>
        <p:txBody>
          <a:bodyPr wrap="square" rtlCol="0">
            <a:spAutoFit/>
          </a:bodyPr>
          <a:lstStyle/>
          <a:p>
            <a:r>
              <a:rPr lang="ja-JP" altLang="en-US" sz="700">
                <a:solidFill>
                  <a:srgbClr val="C00000"/>
                </a:solidFill>
                <a:effectLst/>
                <a:latin typeface="Hiragino Sans" panose="020B0400000000000000" pitchFamily="34" charset="-128"/>
                <a:ea typeface="Hiragino Sans" panose="020B0400000000000000" pitchFamily="34" charset="-128"/>
              </a:rPr>
              <a:t>電話の会話にとまどっている</a:t>
            </a:r>
          </a:p>
        </p:txBody>
      </p:sp>
      <p:sp>
        <p:nvSpPr>
          <p:cNvPr id="16" name="テキスト ボックス 15">
            <a:extLst>
              <a:ext uri="{FF2B5EF4-FFF2-40B4-BE49-F238E27FC236}">
                <a16:creationId xmlns:a16="http://schemas.microsoft.com/office/drawing/2014/main" id="{BF712F8D-6406-9268-18E7-AB96AD048626}"/>
              </a:ext>
            </a:extLst>
          </p:cNvPr>
          <p:cNvSpPr txBox="1"/>
          <p:nvPr/>
        </p:nvSpPr>
        <p:spPr>
          <a:xfrm>
            <a:off x="2789695" y="9500461"/>
            <a:ext cx="1635072" cy="200055"/>
          </a:xfrm>
          <a:prstGeom prst="rect">
            <a:avLst/>
          </a:prstGeom>
          <a:solidFill>
            <a:schemeClr val="bg1"/>
          </a:solidFill>
          <a:ln>
            <a:solidFill>
              <a:srgbClr val="FF0000"/>
            </a:solidFill>
          </a:ln>
        </p:spPr>
        <p:txBody>
          <a:bodyPr wrap="square" rtlCol="0">
            <a:spAutoFit/>
          </a:bodyPr>
          <a:lstStyle/>
          <a:p>
            <a:r>
              <a:rPr lang="ja-JP" altLang="en-US" sz="700">
                <a:solidFill>
                  <a:srgbClr val="C00000"/>
                </a:solidFill>
                <a:effectLst/>
                <a:latin typeface="Hiragino Sans" panose="020B0400000000000000" pitchFamily="34" charset="-128"/>
                <a:ea typeface="Hiragino Sans" panose="020B0400000000000000" pitchFamily="34" charset="-128"/>
              </a:rPr>
              <a:t>耳鳴りが聴こえると訴えてくる</a:t>
            </a:r>
          </a:p>
        </p:txBody>
      </p:sp>
      <p:sp>
        <p:nvSpPr>
          <p:cNvPr id="17" name="テキスト ボックス 16">
            <a:extLst>
              <a:ext uri="{FF2B5EF4-FFF2-40B4-BE49-F238E27FC236}">
                <a16:creationId xmlns:a16="http://schemas.microsoft.com/office/drawing/2014/main" id="{1361619F-4293-B913-94FE-AE4861CD2D61}"/>
              </a:ext>
            </a:extLst>
          </p:cNvPr>
          <p:cNvSpPr txBox="1"/>
          <p:nvPr/>
        </p:nvSpPr>
        <p:spPr>
          <a:xfrm>
            <a:off x="2789695" y="9700516"/>
            <a:ext cx="1635072" cy="276999"/>
          </a:xfrm>
          <a:prstGeom prst="rect">
            <a:avLst/>
          </a:prstGeom>
          <a:solidFill>
            <a:schemeClr val="bg1"/>
          </a:solidFill>
          <a:ln>
            <a:solidFill>
              <a:srgbClr val="FF0000"/>
            </a:solidFill>
          </a:ln>
        </p:spPr>
        <p:txBody>
          <a:bodyPr wrap="square" rtlCol="0">
            <a:spAutoFit/>
          </a:bodyPr>
          <a:lstStyle/>
          <a:p>
            <a:r>
              <a:rPr lang="ja-JP" altLang="en-US" sz="600">
                <a:solidFill>
                  <a:srgbClr val="C00000"/>
                </a:solidFill>
                <a:effectLst/>
                <a:latin typeface="Hiragino Sans" panose="020B0400000000000000" pitchFamily="34" charset="-128"/>
                <a:ea typeface="Hiragino Sans" panose="020B0400000000000000" pitchFamily="34" charset="-128"/>
              </a:rPr>
              <a:t>耳鳴りまたはブンブンという音が聴こえると訴える</a:t>
            </a:r>
          </a:p>
        </p:txBody>
      </p:sp>
      <p:sp>
        <p:nvSpPr>
          <p:cNvPr id="18" name="テキスト ボックス 17">
            <a:extLst>
              <a:ext uri="{FF2B5EF4-FFF2-40B4-BE49-F238E27FC236}">
                <a16:creationId xmlns:a16="http://schemas.microsoft.com/office/drawing/2014/main" id="{158B3A9B-9FEC-40D5-9AFC-5E566D42ADA3}"/>
              </a:ext>
            </a:extLst>
          </p:cNvPr>
          <p:cNvSpPr txBox="1"/>
          <p:nvPr/>
        </p:nvSpPr>
        <p:spPr>
          <a:xfrm>
            <a:off x="4765729" y="9500461"/>
            <a:ext cx="1635072" cy="200055"/>
          </a:xfrm>
          <a:prstGeom prst="rect">
            <a:avLst/>
          </a:prstGeom>
          <a:solidFill>
            <a:schemeClr val="bg1"/>
          </a:solidFill>
          <a:ln>
            <a:solidFill>
              <a:srgbClr val="FF0000"/>
            </a:solidFill>
          </a:ln>
        </p:spPr>
        <p:txBody>
          <a:bodyPr wrap="square" rtlCol="0">
            <a:spAutoFit/>
          </a:bodyPr>
          <a:lstStyle/>
          <a:p>
            <a:r>
              <a:rPr lang="ja-JP" altLang="en-US" sz="700">
                <a:solidFill>
                  <a:srgbClr val="C00000"/>
                </a:solidFill>
                <a:effectLst/>
                <a:latin typeface="Hiragino Sans" panose="020B0400000000000000" pitchFamily="34" charset="-128"/>
                <a:ea typeface="Hiragino Sans" panose="020B0400000000000000" pitchFamily="34" charset="-128"/>
              </a:rPr>
              <a:t>テレビの大きな音に気づかない</a:t>
            </a:r>
          </a:p>
        </p:txBody>
      </p:sp>
      <p:sp>
        <p:nvSpPr>
          <p:cNvPr id="19" name="テキスト ボックス 18">
            <a:extLst>
              <a:ext uri="{FF2B5EF4-FFF2-40B4-BE49-F238E27FC236}">
                <a16:creationId xmlns:a16="http://schemas.microsoft.com/office/drawing/2014/main" id="{39308AF3-89FF-DAAD-D231-C8C5BCFA5F31}"/>
              </a:ext>
            </a:extLst>
          </p:cNvPr>
          <p:cNvSpPr txBox="1"/>
          <p:nvPr/>
        </p:nvSpPr>
        <p:spPr>
          <a:xfrm>
            <a:off x="4765729" y="9700516"/>
            <a:ext cx="1635072" cy="276999"/>
          </a:xfrm>
          <a:prstGeom prst="rect">
            <a:avLst/>
          </a:prstGeom>
          <a:solidFill>
            <a:schemeClr val="bg1"/>
          </a:solidFill>
          <a:ln>
            <a:solidFill>
              <a:srgbClr val="FF0000"/>
            </a:solidFill>
          </a:ln>
        </p:spPr>
        <p:txBody>
          <a:bodyPr wrap="square" rtlCol="0">
            <a:spAutoFit/>
          </a:bodyPr>
          <a:lstStyle/>
          <a:p>
            <a:r>
              <a:rPr lang="ja-JP" altLang="en-US" sz="600">
                <a:solidFill>
                  <a:srgbClr val="C00000"/>
                </a:solidFill>
                <a:effectLst/>
                <a:latin typeface="Hiragino Sans" panose="020B0400000000000000" pitchFamily="34" charset="-128"/>
                <a:ea typeface="Hiragino Sans" panose="020B0400000000000000" pitchFamily="34" charset="-128"/>
              </a:rPr>
              <a:t>家族に指摘されるまで、テレビやラジオの音が大きいことに気づかない</a:t>
            </a:r>
          </a:p>
        </p:txBody>
      </p:sp>
      <p:sp>
        <p:nvSpPr>
          <p:cNvPr id="20" name="テキスト ボックス 19">
            <a:extLst>
              <a:ext uri="{FF2B5EF4-FFF2-40B4-BE49-F238E27FC236}">
                <a16:creationId xmlns:a16="http://schemas.microsoft.com/office/drawing/2014/main" id="{464CF901-0333-DC41-2E79-8E3D43DBC035}"/>
              </a:ext>
            </a:extLst>
          </p:cNvPr>
          <p:cNvSpPr txBox="1"/>
          <p:nvPr/>
        </p:nvSpPr>
        <p:spPr>
          <a:xfrm>
            <a:off x="914400" y="21660353"/>
            <a:ext cx="5203188" cy="338554"/>
          </a:xfrm>
          <a:prstGeom prst="rect">
            <a:avLst/>
          </a:prstGeom>
          <a:solidFill>
            <a:schemeClr val="bg1"/>
          </a:solidFill>
          <a:ln>
            <a:solidFill>
              <a:srgbClr val="FF0000"/>
            </a:solidFill>
          </a:ln>
        </p:spPr>
        <p:txBody>
          <a:bodyPr wrap="square" rtlCol="0">
            <a:spAutoFit/>
          </a:bodyPr>
          <a:lstStyle/>
          <a:p>
            <a:r>
              <a:rPr lang="ja-JP" altLang="en-US" sz="800">
                <a:solidFill>
                  <a:srgbClr val="C00000"/>
                </a:solidFill>
                <a:effectLst/>
                <a:latin typeface="Hiragino Sans" panose="020B0400000000000000" pitchFamily="34" charset="-128"/>
                <a:ea typeface="Hiragino Sans" panose="020B0400000000000000" pitchFamily="34" charset="-128"/>
              </a:rPr>
              <a:t>７</a:t>
            </a:r>
            <a:r>
              <a:rPr lang="ja-JP" altLang="en-US" sz="800">
                <a:solidFill>
                  <a:srgbClr val="C00000"/>
                </a:solidFill>
                <a:effectLst/>
                <a:latin typeface="Helvetica" pitchFamily="2" charset="0"/>
                <a:ea typeface="Hiragino Sans" panose="020B0400000000000000" pitchFamily="34" charset="-128"/>
              </a:rPr>
              <a:t> </a:t>
            </a:r>
            <a:r>
              <a:rPr lang="ja-JP" altLang="en-US" sz="800">
                <a:solidFill>
                  <a:srgbClr val="C00000"/>
                </a:solidFill>
                <a:effectLst/>
                <a:latin typeface="Hiragino Sans" panose="020B0400000000000000" pitchFamily="34" charset="-128"/>
                <a:ea typeface="Hiragino Sans" panose="020B0400000000000000" pitchFamily="34" charset="-128"/>
              </a:rPr>
              <a:t>なにかを嚙んだり、口にはさんだりしたままで話しかけないでください。</a:t>
            </a:r>
            <a:endParaRPr lang="en-US" altLang="ja-JP" sz="800" dirty="0">
              <a:solidFill>
                <a:srgbClr val="C00000"/>
              </a:solidFill>
              <a:effectLst/>
              <a:latin typeface="Hiragino Sans" panose="020B0400000000000000" pitchFamily="34" charset="-128"/>
              <a:ea typeface="Hiragino Sans" panose="020B0400000000000000" pitchFamily="34" charset="-128"/>
            </a:endParaRPr>
          </a:p>
          <a:p>
            <a:r>
              <a:rPr lang="ja-JP" altLang="en-US" sz="800">
                <a:solidFill>
                  <a:srgbClr val="C00000"/>
                </a:solidFill>
                <a:effectLst/>
                <a:latin typeface="Hiragino Sans" panose="020B0400000000000000" pitchFamily="34" charset="-128"/>
                <a:ea typeface="Hiragino Sans" panose="020B0400000000000000" pitchFamily="34" charset="-128"/>
              </a:rPr>
              <a:t>　</a:t>
            </a:r>
            <a:r>
              <a:rPr lang="en-US" altLang="ja-JP" sz="800" dirty="0">
                <a:solidFill>
                  <a:srgbClr val="C00000"/>
                </a:solidFill>
                <a:effectLst/>
                <a:latin typeface="Hiragino Sans" panose="020B0400000000000000" pitchFamily="34" charset="-128"/>
                <a:ea typeface="Hiragino Sans" panose="020B0400000000000000" pitchFamily="34" charset="-128"/>
              </a:rPr>
              <a:t> </a:t>
            </a:r>
            <a:r>
              <a:rPr lang="ja-JP" altLang="en-US" sz="800">
                <a:solidFill>
                  <a:srgbClr val="C00000"/>
                </a:solidFill>
                <a:effectLst/>
                <a:latin typeface="Hiragino Sans" panose="020B0400000000000000" pitchFamily="34" charset="-128"/>
                <a:ea typeface="Hiragino Sans" panose="020B0400000000000000" pitchFamily="34" charset="-128"/>
              </a:rPr>
              <a:t>また、話すときは自分の口元を覆ったりしないようにしてください。</a:t>
            </a:r>
          </a:p>
        </p:txBody>
      </p:sp>
    </p:spTree>
    <p:extLst>
      <p:ext uri="{BB962C8B-B14F-4D97-AF65-F5344CB8AC3E}">
        <p14:creationId xmlns:p14="http://schemas.microsoft.com/office/powerpoint/2010/main" val="3638663604"/>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259</TotalTime>
  <Words>194</Words>
  <Application>Microsoft Macintosh PowerPoint</Application>
  <PresentationFormat>ユーザー設定</PresentationFormat>
  <Paragraphs>15</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Hiragino Sans</vt:lpstr>
      <vt:lpstr>Arial</vt:lpstr>
      <vt:lpstr>Calibri</vt:lpstr>
      <vt:lpstr>Calibri Light</vt:lpstr>
      <vt:lpstr>Helvetica</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企画室01</dc:creator>
  <cp:lastModifiedBy>企画室01</cp:lastModifiedBy>
  <cp:revision>15</cp:revision>
  <dcterms:created xsi:type="dcterms:W3CDTF">2023-10-16T09:21:06Z</dcterms:created>
  <dcterms:modified xsi:type="dcterms:W3CDTF">2023-10-24T00:07:55Z</dcterms:modified>
</cp:coreProperties>
</file>