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8F43-2930-4C5D-BDE0-1FEA87004073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C3F6-AA46-479F-9458-2DCBC17AF5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四角形 14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32" name="四角形 14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33" name="四角形 15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71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ABBAFC-DD92-1C56-83CD-510F7615F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7983FC-1C93-A2D8-885E-F754673F4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4C230B-3254-6919-31ED-45CA78B8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AA7A62-AB31-2F7C-6898-E766F793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1D661E-07D9-60EF-C336-6F8901EF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05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DCDBE-AD0A-0914-2AB0-D23BA9DA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A3BAFE-F4A7-DA51-C35D-50B1610A4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DA07D5-8A77-4562-0E9C-670D3DA3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BE7786-FB8C-1828-99A8-A655830E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1D683D-29AC-45C5-4D16-D014B604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48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A2A104-8129-D410-283F-EB2AAC519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81C8E2-9CFD-1FF2-FE7A-3C5AD95E1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83C25-8E40-62D4-2AAA-8A80315B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388D1E-C3E7-14AF-5F90-F07CFD75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CE242-444D-02E9-4C69-7EB6FE15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78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図 8" descr="工場, 花, 木, 雨 が含まれている画像_x000a__x000a_自動的に生成された説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6125" y="6336936"/>
            <a:ext cx="681022" cy="521065"/>
          </a:xfrm>
          <a:prstGeom prst="rect">
            <a:avLst/>
          </a:prstGeom>
        </p:spPr>
      </p:pic>
      <p:sp>
        <p:nvSpPr>
          <p:cNvPr id="103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1409881" y="6511651"/>
            <a:ext cx="558277" cy="2592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pic>
        <p:nvPicPr>
          <p:cNvPr id="1033" name="図 9"/>
          <p:cNvPicPr/>
          <p:nvPr userDrawn="1"/>
        </p:nvPicPr>
        <p:blipFill>
          <a:blip r:embed="rId3"/>
          <a:srcRect l="3169" t="49855" r="5682" b="24010"/>
          <a:stretch>
            <a:fillRect/>
          </a:stretch>
        </p:blipFill>
        <p:spPr>
          <a:xfrm>
            <a:off x="-14654" y="-79844"/>
            <a:ext cx="12206654" cy="73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タイトル 1"/>
          <p:cNvSpPr>
            <a:spLocks noGrp="1"/>
          </p:cNvSpPr>
          <p:nvPr>
            <p:ph type="title"/>
          </p:nvPr>
        </p:nvSpPr>
        <p:spPr>
          <a:xfrm>
            <a:off x="423409" y="83625"/>
            <a:ext cx="11573169" cy="4608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400" b="1" kern="1200" dirty="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3125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DE446-C43B-83F1-19F2-6CD1006B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D8648-52A1-7931-962F-4C5E5501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D654A7-00FE-B1D4-0A78-9252EA73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3BBC4F-E2E1-CFA3-11E8-D33A9459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5FDFCA-C19C-F84D-BA61-324674D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36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4B4D13-969A-5D43-492E-FA74C858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E38731-116F-3CC4-DF50-E75C781A4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E0FA32-3EDB-A070-B69F-28AA16E5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4F6F6B-594F-101A-3B96-AF1DAC78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D5D594-8770-9024-FDFB-6A934B48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9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0BCDE-592B-488E-FA64-18903CDC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5C7365-9BD4-C580-AD89-7656D4FAA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D5692A-244E-6178-754F-509D34BF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F17F02-EF1B-DB91-5D01-0B142F5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123EB4-173A-1308-6322-9D768A34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874793-08D1-446F-4C0E-5D7F7630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321538-DCA0-AC8E-A5BE-8D4AD283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670A50-2BD5-53FE-3528-A925BF81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3CBF09-3546-DC0B-0EC1-36ADCF609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7C6A9A-4403-4DC8-AA1D-7DC694713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D20B34-F048-D918-93B2-D5942E141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F78035-2CA9-7633-826C-635159D6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D1179D-1D4A-61F0-53E9-F007CCB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C7FB24-5F65-1833-8399-41D98A5A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00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D6BC8-0371-C91C-43A2-F3364154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1BFB93-9490-6EE1-9A36-AD83745D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EB15E5-AF79-1347-D450-168954D8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D3C3D9-C907-610A-B59F-C0A09EB8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74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D4A8B1-0E60-D7E8-F871-BB3AF21D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C4F10B-A1F5-D946-0E6A-364DE5DF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676469-827C-57F7-6D71-9FDFD414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80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B1DF37-AE04-6C6F-866A-BD84477C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F919D4-A0F6-11F6-44B7-D53C9D7B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E91E84-E1DF-8E1C-9B1D-0188C0638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BC4655-DBAD-7188-213C-880A26EE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1D9AA7-A798-7451-9C3B-2C3E2310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10B948-A42F-50D0-B695-E160E050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09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59031D-006C-9356-E7C8-4AB98FDC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7EBC6D7-EB3D-B066-BA69-F4BF17A80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C167-E6B4-E9EA-A293-21360D93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728772-6574-6E1F-CF1D-32BF1DFB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A49C3-3C48-7879-6DCA-FF704868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9083FE-F8E8-AC43-52BC-5C51007B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8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7949BD-E25D-4B99-BEE6-B55E1953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26125B-6056-D031-F5CA-93A40113D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B99DE2-1868-1E71-9420-9B1871A3B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53A5-B8C7-47E2-99FE-17EFD198F28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5675EE-E38C-2636-1A84-C380B1157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D1A7D-3DA4-B292-1E31-EB51574BB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8075-CA1C-4CA5-A4BE-BF7166CBB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図 11"/>
          <p:cNvPicPr>
            <a:picLocks noChangeAspect="1"/>
          </p:cNvPicPr>
          <p:nvPr/>
        </p:nvPicPr>
        <p:blipFill>
          <a:blip r:embed="rId3"/>
          <a:srcRect l="8408" t="4176" r="7504" b="6921"/>
          <a:stretch>
            <a:fillRect/>
          </a:stretch>
        </p:blipFill>
        <p:spPr>
          <a:xfrm>
            <a:off x="1508479" y="623009"/>
            <a:ext cx="9207305" cy="6180009"/>
          </a:xfrm>
          <a:prstGeom prst="rect">
            <a:avLst/>
          </a:prstGeom>
        </p:spPr>
      </p:pic>
      <p:sp>
        <p:nvSpPr>
          <p:cNvPr id="1170" name="フリーフォーム: 図形 51"/>
          <p:cNvSpPr/>
          <p:nvPr/>
        </p:nvSpPr>
        <p:spPr>
          <a:xfrm>
            <a:off x="2079197" y="5550422"/>
            <a:ext cx="2555564" cy="1297531"/>
          </a:xfrm>
          <a:custGeom>
            <a:avLst/>
            <a:gdLst>
              <a:gd name="connsiteX0" fmla="*/ 962025 w 2473325"/>
              <a:gd name="connsiteY0" fmla="*/ 0 h 974725"/>
              <a:gd name="connsiteX1" fmla="*/ 1298575 w 2473325"/>
              <a:gd name="connsiteY1" fmla="*/ 152400 h 974725"/>
              <a:gd name="connsiteX2" fmla="*/ 2470150 w 2473325"/>
              <a:gd name="connsiteY2" fmla="*/ 879475 h 974725"/>
              <a:gd name="connsiteX3" fmla="*/ 2473325 w 2473325"/>
              <a:gd name="connsiteY3" fmla="*/ 962025 h 974725"/>
              <a:gd name="connsiteX4" fmla="*/ 0 w 2473325"/>
              <a:gd name="connsiteY4" fmla="*/ 974725 h 974725"/>
              <a:gd name="connsiteX5" fmla="*/ 38100 w 2473325"/>
              <a:gd name="connsiteY5" fmla="*/ 117475 h 974725"/>
              <a:gd name="connsiteX0" fmla="*/ 962025 w 2473325"/>
              <a:gd name="connsiteY0" fmla="*/ 0 h 974725"/>
              <a:gd name="connsiteX1" fmla="*/ 1397999 w 2473325"/>
              <a:gd name="connsiteY1" fmla="*/ 434606 h 974725"/>
              <a:gd name="connsiteX2" fmla="*/ 2470150 w 2473325"/>
              <a:gd name="connsiteY2" fmla="*/ 879475 h 974725"/>
              <a:gd name="connsiteX3" fmla="*/ 2473325 w 2473325"/>
              <a:gd name="connsiteY3" fmla="*/ 962025 h 974725"/>
              <a:gd name="connsiteX4" fmla="*/ 0 w 2473325"/>
              <a:gd name="connsiteY4" fmla="*/ 974725 h 974725"/>
              <a:gd name="connsiteX5" fmla="*/ 38100 w 2473325"/>
              <a:gd name="connsiteY5" fmla="*/ 117475 h 974725"/>
              <a:gd name="connsiteX6" fmla="*/ 962025 w 2473325"/>
              <a:gd name="connsiteY6" fmla="*/ 0 h 974725"/>
              <a:gd name="connsiteX0" fmla="*/ 962025 w 2473325"/>
              <a:gd name="connsiteY0" fmla="*/ 0 h 974725"/>
              <a:gd name="connsiteX1" fmla="*/ 1397999 w 2473325"/>
              <a:gd name="connsiteY1" fmla="*/ 434606 h 974725"/>
              <a:gd name="connsiteX2" fmla="*/ 2157667 w 2473325"/>
              <a:gd name="connsiteY2" fmla="*/ 599702 h 974725"/>
              <a:gd name="connsiteX3" fmla="*/ 2473325 w 2473325"/>
              <a:gd name="connsiteY3" fmla="*/ 962025 h 974725"/>
              <a:gd name="connsiteX4" fmla="*/ 0 w 2473325"/>
              <a:gd name="connsiteY4" fmla="*/ 974725 h 974725"/>
              <a:gd name="connsiteX5" fmla="*/ 38100 w 2473325"/>
              <a:gd name="connsiteY5" fmla="*/ 117475 h 974725"/>
              <a:gd name="connsiteX6" fmla="*/ 962025 w 2473325"/>
              <a:gd name="connsiteY6" fmla="*/ 0 h 974725"/>
              <a:gd name="connsiteX0" fmla="*/ 962025 w 2473325"/>
              <a:gd name="connsiteY0" fmla="*/ 0 h 974725"/>
              <a:gd name="connsiteX1" fmla="*/ 1397999 w 2473325"/>
              <a:gd name="connsiteY1" fmla="*/ 434606 h 974725"/>
              <a:gd name="connsiteX2" fmla="*/ 2157667 w 2473325"/>
              <a:gd name="connsiteY2" fmla="*/ 599702 h 974725"/>
              <a:gd name="connsiteX3" fmla="*/ 2473325 w 2473325"/>
              <a:gd name="connsiteY3" fmla="*/ 962025 h 974725"/>
              <a:gd name="connsiteX4" fmla="*/ 0 w 2473325"/>
              <a:gd name="connsiteY4" fmla="*/ 974725 h 974725"/>
              <a:gd name="connsiteX5" fmla="*/ 38100 w 2473325"/>
              <a:gd name="connsiteY5" fmla="*/ 117475 h 974725"/>
              <a:gd name="connsiteX6" fmla="*/ 962025 w 2473325"/>
              <a:gd name="connsiteY6" fmla="*/ 0 h 974725"/>
              <a:gd name="connsiteX0" fmla="*/ 962025 w 2263177"/>
              <a:gd name="connsiteY0" fmla="*/ 0 h 988479"/>
              <a:gd name="connsiteX1" fmla="*/ 1397999 w 2263177"/>
              <a:gd name="connsiteY1" fmla="*/ 434606 h 988479"/>
              <a:gd name="connsiteX2" fmla="*/ 2157667 w 2263177"/>
              <a:gd name="connsiteY2" fmla="*/ 599702 h 988479"/>
              <a:gd name="connsiteX3" fmla="*/ 2263177 w 2263177"/>
              <a:gd name="connsiteY3" fmla="*/ 988479 h 988479"/>
              <a:gd name="connsiteX4" fmla="*/ 0 w 2263177"/>
              <a:gd name="connsiteY4" fmla="*/ 974725 h 988479"/>
              <a:gd name="connsiteX5" fmla="*/ 38100 w 2263177"/>
              <a:gd name="connsiteY5" fmla="*/ 117475 h 988479"/>
              <a:gd name="connsiteX6" fmla="*/ 962025 w 2263177"/>
              <a:gd name="connsiteY6" fmla="*/ 0 h 988479"/>
              <a:gd name="connsiteX0" fmla="*/ 962025 w 2263177"/>
              <a:gd name="connsiteY0" fmla="*/ 0 h 988479"/>
              <a:gd name="connsiteX1" fmla="*/ 1397999 w 2263177"/>
              <a:gd name="connsiteY1" fmla="*/ 434606 h 988479"/>
              <a:gd name="connsiteX2" fmla="*/ 2062710 w 2263177"/>
              <a:gd name="connsiteY2" fmla="*/ 578400 h 988479"/>
              <a:gd name="connsiteX3" fmla="*/ 2263177 w 2263177"/>
              <a:gd name="connsiteY3" fmla="*/ 988479 h 988479"/>
              <a:gd name="connsiteX4" fmla="*/ 0 w 2263177"/>
              <a:gd name="connsiteY4" fmla="*/ 974725 h 988479"/>
              <a:gd name="connsiteX5" fmla="*/ 38100 w 2263177"/>
              <a:gd name="connsiteY5" fmla="*/ 117475 h 988479"/>
              <a:gd name="connsiteX6" fmla="*/ 962025 w 2263177"/>
              <a:gd name="connsiteY6" fmla="*/ 0 h 988479"/>
              <a:gd name="connsiteX0" fmla="*/ 962025 w 2062710"/>
              <a:gd name="connsiteY0" fmla="*/ 0 h 988479"/>
              <a:gd name="connsiteX1" fmla="*/ 1397999 w 2062710"/>
              <a:gd name="connsiteY1" fmla="*/ 434606 h 988479"/>
              <a:gd name="connsiteX2" fmla="*/ 2062710 w 2062710"/>
              <a:gd name="connsiteY2" fmla="*/ 578400 h 988479"/>
              <a:gd name="connsiteX3" fmla="*/ 2052159 w 2062710"/>
              <a:gd name="connsiteY3" fmla="*/ 988479 h 988479"/>
              <a:gd name="connsiteX4" fmla="*/ 0 w 2062710"/>
              <a:gd name="connsiteY4" fmla="*/ 974725 h 988479"/>
              <a:gd name="connsiteX5" fmla="*/ 38100 w 2062710"/>
              <a:gd name="connsiteY5" fmla="*/ 117475 h 988479"/>
              <a:gd name="connsiteX6" fmla="*/ 962025 w 2062710"/>
              <a:gd name="connsiteY6" fmla="*/ 0 h 988479"/>
              <a:gd name="connsiteX0" fmla="*/ 962025 w 2141842"/>
              <a:gd name="connsiteY0" fmla="*/ 0 h 993805"/>
              <a:gd name="connsiteX1" fmla="*/ 1397999 w 2141842"/>
              <a:gd name="connsiteY1" fmla="*/ 434606 h 993805"/>
              <a:gd name="connsiteX2" fmla="*/ 2062710 w 2141842"/>
              <a:gd name="connsiteY2" fmla="*/ 578400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962025 w 2141842"/>
              <a:gd name="connsiteY6" fmla="*/ 0 h 993805"/>
              <a:gd name="connsiteX0" fmla="*/ 962025 w 2141842"/>
              <a:gd name="connsiteY0" fmla="*/ 0 h 993805"/>
              <a:gd name="connsiteX1" fmla="*/ 1397999 w 2141842"/>
              <a:gd name="connsiteY1" fmla="*/ 434606 h 993805"/>
              <a:gd name="connsiteX2" fmla="*/ 2020506 w 2141842"/>
              <a:gd name="connsiteY2" fmla="*/ 578400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962025 w 2141842"/>
              <a:gd name="connsiteY6" fmla="*/ 0 h 993805"/>
              <a:gd name="connsiteX0" fmla="*/ 962025 w 2141842"/>
              <a:gd name="connsiteY0" fmla="*/ 0 h 993805"/>
              <a:gd name="connsiteX1" fmla="*/ 1405917 w 2141842"/>
              <a:gd name="connsiteY1" fmla="*/ 379963 h 993805"/>
              <a:gd name="connsiteX2" fmla="*/ 2020506 w 2141842"/>
              <a:gd name="connsiteY2" fmla="*/ 578400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962025 w 2141842"/>
              <a:gd name="connsiteY6" fmla="*/ 0 h 993805"/>
              <a:gd name="connsiteX0" fmla="*/ 962025 w 2141842"/>
              <a:gd name="connsiteY0" fmla="*/ 0 h 993805"/>
              <a:gd name="connsiteX1" fmla="*/ 1405917 w 2141842"/>
              <a:gd name="connsiteY1" fmla="*/ 379963 h 993805"/>
              <a:gd name="connsiteX2" fmla="*/ 2020506 w 2141842"/>
              <a:gd name="connsiteY2" fmla="*/ 578400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962025 w 2141842"/>
              <a:gd name="connsiteY6" fmla="*/ 0 h 993805"/>
              <a:gd name="connsiteX0" fmla="*/ 962025 w 2141842"/>
              <a:gd name="connsiteY0" fmla="*/ 0 h 993805"/>
              <a:gd name="connsiteX1" fmla="*/ 1405917 w 2141842"/>
              <a:gd name="connsiteY1" fmla="*/ 379963 h 993805"/>
              <a:gd name="connsiteX2" fmla="*/ 2067034 w 2141842"/>
              <a:gd name="connsiteY2" fmla="*/ 555312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962025 w 2141842"/>
              <a:gd name="connsiteY6" fmla="*/ 0 h 993805"/>
              <a:gd name="connsiteX0" fmla="*/ 1026845 w 2141842"/>
              <a:gd name="connsiteY0" fmla="*/ 0 h 1029740"/>
              <a:gd name="connsiteX1" fmla="*/ 1405917 w 2141842"/>
              <a:gd name="connsiteY1" fmla="*/ 415898 h 1029740"/>
              <a:gd name="connsiteX2" fmla="*/ 2067034 w 2141842"/>
              <a:gd name="connsiteY2" fmla="*/ 591247 h 1029740"/>
              <a:gd name="connsiteX3" fmla="*/ 2141842 w 2141842"/>
              <a:gd name="connsiteY3" fmla="*/ 1029740 h 1029740"/>
              <a:gd name="connsiteX4" fmla="*/ 0 w 2141842"/>
              <a:gd name="connsiteY4" fmla="*/ 1010660 h 1029740"/>
              <a:gd name="connsiteX5" fmla="*/ 38100 w 2141842"/>
              <a:gd name="connsiteY5" fmla="*/ 153410 h 1029740"/>
              <a:gd name="connsiteX6" fmla="*/ 1026845 w 2141842"/>
              <a:gd name="connsiteY6" fmla="*/ 0 h 1029740"/>
              <a:gd name="connsiteX0" fmla="*/ 1011051 w 2141842"/>
              <a:gd name="connsiteY0" fmla="*/ 0 h 993805"/>
              <a:gd name="connsiteX1" fmla="*/ 1405917 w 2141842"/>
              <a:gd name="connsiteY1" fmla="*/ 379963 h 993805"/>
              <a:gd name="connsiteX2" fmla="*/ 2067034 w 2141842"/>
              <a:gd name="connsiteY2" fmla="*/ 555312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1011051 w 2141842"/>
              <a:gd name="connsiteY6" fmla="*/ 0 h 993805"/>
              <a:gd name="connsiteX0" fmla="*/ 1011051 w 2141842"/>
              <a:gd name="connsiteY0" fmla="*/ 0 h 993805"/>
              <a:gd name="connsiteX1" fmla="*/ 1403660 w 2141842"/>
              <a:gd name="connsiteY1" fmla="*/ 371304 h 993805"/>
              <a:gd name="connsiteX2" fmla="*/ 2067034 w 2141842"/>
              <a:gd name="connsiteY2" fmla="*/ 555312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1011051 w 2141842"/>
              <a:gd name="connsiteY6" fmla="*/ 0 h 993805"/>
              <a:gd name="connsiteX0" fmla="*/ 1011051 w 2141842"/>
              <a:gd name="connsiteY0" fmla="*/ 0 h 993805"/>
              <a:gd name="connsiteX1" fmla="*/ 1403660 w 2141842"/>
              <a:gd name="connsiteY1" fmla="*/ 371304 h 993805"/>
              <a:gd name="connsiteX2" fmla="*/ 2067034 w 2141842"/>
              <a:gd name="connsiteY2" fmla="*/ 555312 h 993805"/>
              <a:gd name="connsiteX3" fmla="*/ 2141842 w 2141842"/>
              <a:gd name="connsiteY3" fmla="*/ 993805 h 993805"/>
              <a:gd name="connsiteX4" fmla="*/ 0 w 2141842"/>
              <a:gd name="connsiteY4" fmla="*/ 974725 h 993805"/>
              <a:gd name="connsiteX5" fmla="*/ 38100 w 2141842"/>
              <a:gd name="connsiteY5" fmla="*/ 117475 h 993805"/>
              <a:gd name="connsiteX6" fmla="*/ 1011051 w 2141842"/>
              <a:gd name="connsiteY6" fmla="*/ 0 h 993805"/>
              <a:gd name="connsiteX0" fmla="*/ 1011051 w 2067034"/>
              <a:gd name="connsiteY0" fmla="*/ 0 h 974725"/>
              <a:gd name="connsiteX1" fmla="*/ 1403660 w 2067034"/>
              <a:gd name="connsiteY1" fmla="*/ 371304 h 974725"/>
              <a:gd name="connsiteX2" fmla="*/ 2067034 w 2067034"/>
              <a:gd name="connsiteY2" fmla="*/ 555312 h 974725"/>
              <a:gd name="connsiteX3" fmla="*/ 2064853 w 2067034"/>
              <a:gd name="connsiteY3" fmla="*/ 967211 h 974725"/>
              <a:gd name="connsiteX4" fmla="*/ 0 w 2067034"/>
              <a:gd name="connsiteY4" fmla="*/ 974725 h 974725"/>
              <a:gd name="connsiteX5" fmla="*/ 38100 w 2067034"/>
              <a:gd name="connsiteY5" fmla="*/ 117475 h 974725"/>
              <a:gd name="connsiteX6" fmla="*/ 1011051 w 2067034"/>
              <a:gd name="connsiteY6" fmla="*/ 0 h 974725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0 w 2159522"/>
              <a:gd name="connsiteY4" fmla="*/ 974725 h 974760"/>
              <a:gd name="connsiteX5" fmla="*/ 38100 w 2159522"/>
              <a:gd name="connsiteY5" fmla="*/ 117475 h 974760"/>
              <a:gd name="connsiteX6" fmla="*/ 1011051 w 2159522"/>
              <a:gd name="connsiteY6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0 w 2159522"/>
              <a:gd name="connsiteY5" fmla="*/ 974725 h 974760"/>
              <a:gd name="connsiteX6" fmla="*/ 38100 w 2159522"/>
              <a:gd name="connsiteY6" fmla="*/ 117475 h 974760"/>
              <a:gd name="connsiteX7" fmla="*/ 1011051 w 2159522"/>
              <a:gd name="connsiteY7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0 w 2159522"/>
              <a:gd name="connsiteY6" fmla="*/ 974725 h 974760"/>
              <a:gd name="connsiteX7" fmla="*/ 38100 w 2159522"/>
              <a:gd name="connsiteY7" fmla="*/ 117475 h 974760"/>
              <a:gd name="connsiteX8" fmla="*/ 1011051 w 2159522"/>
              <a:gd name="connsiteY8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0 w 2159522"/>
              <a:gd name="connsiteY7" fmla="*/ 974725 h 974760"/>
              <a:gd name="connsiteX8" fmla="*/ 38100 w 2159522"/>
              <a:gd name="connsiteY8" fmla="*/ 117475 h 974760"/>
              <a:gd name="connsiteX9" fmla="*/ 1011051 w 2159522"/>
              <a:gd name="connsiteY9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0 w 2159522"/>
              <a:gd name="connsiteY7" fmla="*/ 974725 h 974760"/>
              <a:gd name="connsiteX8" fmla="*/ 38100 w 2159522"/>
              <a:gd name="connsiteY8" fmla="*/ 117475 h 974760"/>
              <a:gd name="connsiteX9" fmla="*/ 1011051 w 2159522"/>
              <a:gd name="connsiteY9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0 w 2159522"/>
              <a:gd name="connsiteY7" fmla="*/ 974725 h 974760"/>
              <a:gd name="connsiteX8" fmla="*/ 38100 w 2159522"/>
              <a:gd name="connsiteY8" fmla="*/ 117475 h 974760"/>
              <a:gd name="connsiteX9" fmla="*/ 1011051 w 2159522"/>
              <a:gd name="connsiteY9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2159522 w 2159522"/>
              <a:gd name="connsiteY7" fmla="*/ 974760 h 974760"/>
              <a:gd name="connsiteX8" fmla="*/ 0 w 2159522"/>
              <a:gd name="connsiteY8" fmla="*/ 974725 h 974760"/>
              <a:gd name="connsiteX9" fmla="*/ 38100 w 2159522"/>
              <a:gd name="connsiteY9" fmla="*/ 117475 h 974760"/>
              <a:gd name="connsiteX10" fmla="*/ 1011051 w 2159522"/>
              <a:gd name="connsiteY10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2159522 w 2159522"/>
              <a:gd name="connsiteY7" fmla="*/ 974760 h 974760"/>
              <a:gd name="connsiteX8" fmla="*/ 0 w 2159522"/>
              <a:gd name="connsiteY8" fmla="*/ 974725 h 974760"/>
              <a:gd name="connsiteX9" fmla="*/ 38100 w 2159522"/>
              <a:gd name="connsiteY9" fmla="*/ 117475 h 974760"/>
              <a:gd name="connsiteX10" fmla="*/ 1011051 w 2159522"/>
              <a:gd name="connsiteY10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067034 w 2159522"/>
              <a:gd name="connsiteY2" fmla="*/ 555312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2159522 w 2159522"/>
              <a:gd name="connsiteY7" fmla="*/ 974760 h 974760"/>
              <a:gd name="connsiteX8" fmla="*/ 2159522 w 2159522"/>
              <a:gd name="connsiteY8" fmla="*/ 974760 h 974760"/>
              <a:gd name="connsiteX9" fmla="*/ 0 w 2159522"/>
              <a:gd name="connsiteY9" fmla="*/ 974725 h 974760"/>
              <a:gd name="connsiteX10" fmla="*/ 38100 w 2159522"/>
              <a:gd name="connsiteY10" fmla="*/ 117475 h 974760"/>
              <a:gd name="connsiteX11" fmla="*/ 1011051 w 2159522"/>
              <a:gd name="connsiteY11" fmla="*/ 0 h 974760"/>
              <a:gd name="connsiteX0" fmla="*/ 1011051 w 2182889"/>
              <a:gd name="connsiteY0" fmla="*/ 0 h 974760"/>
              <a:gd name="connsiteX1" fmla="*/ 1403660 w 2182889"/>
              <a:gd name="connsiteY1" fmla="*/ 371304 h 974760"/>
              <a:gd name="connsiteX2" fmla="*/ 2124986 w 2182889"/>
              <a:gd name="connsiteY2" fmla="*/ 558174 h 974760"/>
              <a:gd name="connsiteX3" fmla="*/ 2159522 w 2182889"/>
              <a:gd name="connsiteY3" fmla="*/ 974760 h 974760"/>
              <a:gd name="connsiteX4" fmla="*/ 2159522 w 2182889"/>
              <a:gd name="connsiteY4" fmla="*/ 974760 h 974760"/>
              <a:gd name="connsiteX5" fmla="*/ 2159522 w 2182889"/>
              <a:gd name="connsiteY5" fmla="*/ 974760 h 974760"/>
              <a:gd name="connsiteX6" fmla="*/ 2159522 w 2182889"/>
              <a:gd name="connsiteY6" fmla="*/ 974760 h 974760"/>
              <a:gd name="connsiteX7" fmla="*/ 2159522 w 2182889"/>
              <a:gd name="connsiteY7" fmla="*/ 974760 h 974760"/>
              <a:gd name="connsiteX8" fmla="*/ 2159522 w 2182889"/>
              <a:gd name="connsiteY8" fmla="*/ 974760 h 974760"/>
              <a:gd name="connsiteX9" fmla="*/ 0 w 2182889"/>
              <a:gd name="connsiteY9" fmla="*/ 974725 h 974760"/>
              <a:gd name="connsiteX10" fmla="*/ 38100 w 2182889"/>
              <a:gd name="connsiteY10" fmla="*/ 117475 h 974760"/>
              <a:gd name="connsiteX11" fmla="*/ 1011051 w 2182889"/>
              <a:gd name="connsiteY11" fmla="*/ 0 h 974760"/>
              <a:gd name="connsiteX0" fmla="*/ 1011051 w 2159522"/>
              <a:gd name="connsiteY0" fmla="*/ 0 h 974760"/>
              <a:gd name="connsiteX1" fmla="*/ 1403660 w 2159522"/>
              <a:gd name="connsiteY1" fmla="*/ 371304 h 974760"/>
              <a:gd name="connsiteX2" fmla="*/ 2124986 w 2159522"/>
              <a:gd name="connsiteY2" fmla="*/ 558174 h 974760"/>
              <a:gd name="connsiteX3" fmla="*/ 2159522 w 2159522"/>
              <a:gd name="connsiteY3" fmla="*/ 974760 h 974760"/>
              <a:gd name="connsiteX4" fmla="*/ 2159522 w 2159522"/>
              <a:gd name="connsiteY4" fmla="*/ 974760 h 974760"/>
              <a:gd name="connsiteX5" fmla="*/ 2159522 w 2159522"/>
              <a:gd name="connsiteY5" fmla="*/ 974760 h 974760"/>
              <a:gd name="connsiteX6" fmla="*/ 2159522 w 2159522"/>
              <a:gd name="connsiteY6" fmla="*/ 974760 h 974760"/>
              <a:gd name="connsiteX7" fmla="*/ 2159522 w 2159522"/>
              <a:gd name="connsiteY7" fmla="*/ 974760 h 974760"/>
              <a:gd name="connsiteX8" fmla="*/ 2159522 w 2159522"/>
              <a:gd name="connsiteY8" fmla="*/ 974760 h 974760"/>
              <a:gd name="connsiteX9" fmla="*/ 0 w 2159522"/>
              <a:gd name="connsiteY9" fmla="*/ 974725 h 974760"/>
              <a:gd name="connsiteX10" fmla="*/ 38100 w 2159522"/>
              <a:gd name="connsiteY10" fmla="*/ 117475 h 974760"/>
              <a:gd name="connsiteX11" fmla="*/ 1011051 w 2159522"/>
              <a:gd name="connsiteY11" fmla="*/ 0 h 9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522" h="974760">
                <a:moveTo>
                  <a:pt x="1011051" y="0"/>
                </a:moveTo>
                <a:cubicBezTo>
                  <a:pt x="1156376" y="144869"/>
                  <a:pt x="1258335" y="226435"/>
                  <a:pt x="1403660" y="371304"/>
                </a:cubicBezTo>
                <a:cubicBezTo>
                  <a:pt x="1525504" y="434083"/>
                  <a:pt x="1824284" y="579477"/>
                  <a:pt x="2124986" y="558174"/>
                </a:cubicBezTo>
                <a:cubicBezTo>
                  <a:pt x="2138026" y="601333"/>
                  <a:pt x="2144107" y="904852"/>
                  <a:pt x="2159522" y="974760"/>
                </a:cubicBezTo>
                <a:lnTo>
                  <a:pt x="2159522" y="974760"/>
                </a:lnTo>
                <a:lnTo>
                  <a:pt x="2159522" y="974760"/>
                </a:lnTo>
                <a:lnTo>
                  <a:pt x="2159522" y="974760"/>
                </a:lnTo>
                <a:lnTo>
                  <a:pt x="2159522" y="974760"/>
                </a:lnTo>
                <a:lnTo>
                  <a:pt x="2159522" y="974760"/>
                </a:lnTo>
                <a:lnTo>
                  <a:pt x="0" y="974725"/>
                </a:lnTo>
                <a:lnTo>
                  <a:pt x="38100" y="117475"/>
                </a:lnTo>
                <a:lnTo>
                  <a:pt x="101105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 dirty="0">
              <a:latin typeface="+mn-ea"/>
            </a:endParaRPr>
          </a:p>
        </p:txBody>
      </p:sp>
      <p:sp>
        <p:nvSpPr>
          <p:cNvPr id="1171" name="正方形/長方形 13"/>
          <p:cNvSpPr/>
          <p:nvPr/>
        </p:nvSpPr>
        <p:spPr>
          <a:xfrm>
            <a:off x="7387504" y="1031342"/>
            <a:ext cx="1070671" cy="9021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8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17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２</a:t>
            </a:r>
            <a:r>
              <a:rPr lang="en-US" altLang="ja-JP" dirty="0"/>
              <a:t>.</a:t>
            </a:r>
            <a:r>
              <a:rPr lang="ja-JP" altLang="en-US" dirty="0"/>
              <a:t>「箕面市立船場広場」施設概要</a:t>
            </a:r>
            <a:endParaRPr lang="ja-JP" altLang="en-US" dirty="0">
              <a:latin typeface="+mn-ea"/>
              <a:ea typeface="+mn-ea"/>
            </a:endParaRPr>
          </a:p>
        </p:txBody>
      </p:sp>
      <p:pic>
        <p:nvPicPr>
          <p:cNvPr id="1173" name="グラフィックス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602" y="751968"/>
            <a:ext cx="285750" cy="352425"/>
          </a:xfrm>
          <a:prstGeom prst="rect">
            <a:avLst/>
          </a:prstGeom>
        </p:spPr>
      </p:pic>
      <p:sp>
        <p:nvSpPr>
          <p:cNvPr id="1174" name="テキスト ボックス 7"/>
          <p:cNvSpPr txBox="1"/>
          <p:nvPr/>
        </p:nvSpPr>
        <p:spPr>
          <a:xfrm>
            <a:off x="7484564" y="1350303"/>
            <a:ext cx="822131" cy="2642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36000" tIns="18000" rIns="36000" bIns="0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C00000"/>
                </a:solidFill>
                <a:latin typeface="+mn-ea"/>
              </a:rPr>
              <a:t>エリア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A</a:t>
            </a:r>
            <a:endParaRPr>
              <a:latin typeface="+mn-ea"/>
            </a:endParaRPr>
          </a:p>
        </p:txBody>
      </p:sp>
      <p:sp>
        <p:nvSpPr>
          <p:cNvPr id="1175" name="テキスト ボックス 7"/>
          <p:cNvSpPr txBox="1"/>
          <p:nvPr/>
        </p:nvSpPr>
        <p:spPr>
          <a:xfrm>
            <a:off x="6408619" y="1350303"/>
            <a:ext cx="818570" cy="2642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36000" tIns="18000" rIns="36000" bIns="0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C00000"/>
                </a:solidFill>
                <a:latin typeface="+mn-ea"/>
              </a:rPr>
              <a:t>エリア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B</a:t>
            </a:r>
            <a:endParaRPr>
              <a:latin typeface="+mn-ea"/>
            </a:endParaRPr>
          </a:p>
        </p:txBody>
      </p:sp>
      <p:sp>
        <p:nvSpPr>
          <p:cNvPr id="1176" name="正方形/長方形 71"/>
          <p:cNvSpPr/>
          <p:nvPr/>
        </p:nvSpPr>
        <p:spPr>
          <a:xfrm>
            <a:off x="4567849" y="6671553"/>
            <a:ext cx="6451470" cy="16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177" name="テキスト ボックス 7"/>
          <p:cNvSpPr txBox="1"/>
          <p:nvPr/>
        </p:nvSpPr>
        <p:spPr>
          <a:xfrm>
            <a:off x="3799962" y="3082407"/>
            <a:ext cx="1010578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5A5A5A"/>
                </a:solidFill>
                <a:latin typeface="+mn-ea"/>
              </a:rPr>
              <a:t>民間敷地</a:t>
            </a:r>
            <a:endParaRPr lang="en-US" altLang="ja-JP" sz="1600" dirty="0">
              <a:solidFill>
                <a:srgbClr val="5A5A5A"/>
              </a:solidFill>
              <a:latin typeface="+mn-ea"/>
            </a:endParaRPr>
          </a:p>
        </p:txBody>
      </p:sp>
      <p:pic>
        <p:nvPicPr>
          <p:cNvPr id="1178" name="図 2" descr="工場, 花, 木, 雨 が含まれている画像_x000a__x000a_自動的に生成された説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890" y="6336936"/>
            <a:ext cx="553330" cy="521065"/>
          </a:xfrm>
          <a:prstGeom prst="rect">
            <a:avLst/>
          </a:prstGeom>
        </p:spPr>
      </p:pic>
      <p:sp>
        <p:nvSpPr>
          <p:cNvPr id="1179" name="テキスト ボックス 36"/>
          <p:cNvSpPr txBox="1"/>
          <p:nvPr/>
        </p:nvSpPr>
        <p:spPr>
          <a:xfrm>
            <a:off x="6294438" y="3497079"/>
            <a:ext cx="405181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+mn-ea"/>
              </a:rPr>
              <a:t>EV</a:t>
            </a:r>
            <a:endParaRPr>
              <a:latin typeface="+mn-ea"/>
            </a:endParaRPr>
          </a:p>
        </p:txBody>
      </p:sp>
      <p:sp>
        <p:nvSpPr>
          <p:cNvPr id="1180" name="正方形/長方形 58"/>
          <p:cNvSpPr/>
          <p:nvPr/>
        </p:nvSpPr>
        <p:spPr>
          <a:xfrm>
            <a:off x="8533358" y="1109613"/>
            <a:ext cx="279936" cy="534250"/>
          </a:xfrm>
          <a:prstGeom prst="rect">
            <a:avLst/>
          </a:prstGeom>
          <a:solidFill>
            <a:srgbClr val="FF9797">
              <a:alpha val="52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181" name="正方形/長方形 69"/>
          <p:cNvSpPr/>
          <p:nvPr/>
        </p:nvSpPr>
        <p:spPr>
          <a:xfrm>
            <a:off x="2335529" y="6712834"/>
            <a:ext cx="2412202" cy="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182" name="フリーフォーム: 図形 50"/>
          <p:cNvSpPr/>
          <p:nvPr/>
        </p:nvSpPr>
        <p:spPr>
          <a:xfrm rot="18582990">
            <a:off x="2573654" y="5411621"/>
            <a:ext cx="1446842" cy="2276154"/>
          </a:xfrm>
          <a:custGeom>
            <a:avLst/>
            <a:gdLst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8102 w 1719218"/>
              <a:gd name="connsiteY12" fmla="*/ 445828 h 2198804"/>
              <a:gd name="connsiteX13" fmla="*/ 544788 w 1719218"/>
              <a:gd name="connsiteY13" fmla="*/ 0 h 2198804"/>
              <a:gd name="connsiteX14" fmla="*/ 779035 w 1719218"/>
              <a:gd name="connsiteY14" fmla="*/ 281987 h 2198804"/>
              <a:gd name="connsiteX15" fmla="*/ 763756 w 1719218"/>
              <a:gd name="connsiteY15" fmla="*/ 294679 h 2198804"/>
              <a:gd name="connsiteX16" fmla="*/ 782324 w 1719218"/>
              <a:gd name="connsiteY16" fmla="*/ 294679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117936 w 1719218"/>
              <a:gd name="connsiteY12" fmla="*/ 529852 h 2198804"/>
              <a:gd name="connsiteX13" fmla="*/ 544788 w 1719218"/>
              <a:gd name="connsiteY13" fmla="*/ 0 h 2198804"/>
              <a:gd name="connsiteX14" fmla="*/ 779035 w 1719218"/>
              <a:gd name="connsiteY14" fmla="*/ 281987 h 2198804"/>
              <a:gd name="connsiteX15" fmla="*/ 763756 w 1719218"/>
              <a:gd name="connsiteY15" fmla="*/ 294679 h 2198804"/>
              <a:gd name="connsiteX16" fmla="*/ 782324 w 1719218"/>
              <a:gd name="connsiteY16" fmla="*/ 294679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22" fmla="*/ 1131812 w 1719218"/>
              <a:gd name="connsiteY22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44788 w 1719218"/>
              <a:gd name="connsiteY13" fmla="*/ 0 h 2198804"/>
              <a:gd name="connsiteX14" fmla="*/ 779035 w 1719218"/>
              <a:gd name="connsiteY14" fmla="*/ 281987 h 2198804"/>
              <a:gd name="connsiteX15" fmla="*/ 763756 w 1719218"/>
              <a:gd name="connsiteY15" fmla="*/ 294679 h 2198804"/>
              <a:gd name="connsiteX16" fmla="*/ 782324 w 1719218"/>
              <a:gd name="connsiteY16" fmla="*/ 294679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22" fmla="*/ 1131812 w 1719218"/>
              <a:gd name="connsiteY22" fmla="*/ 554287 h 2198804"/>
              <a:gd name="connsiteX0" fmla="*/ 1131812 w 1719218"/>
              <a:gd name="connsiteY0" fmla="*/ 600006 h 2244523"/>
              <a:gd name="connsiteX1" fmla="*/ 1131813 w 1719218"/>
              <a:gd name="connsiteY1" fmla="*/ 658280 h 2244523"/>
              <a:gd name="connsiteX2" fmla="*/ 1174608 w 1719218"/>
              <a:gd name="connsiteY2" fmla="*/ 658280 h 2244523"/>
              <a:gd name="connsiteX3" fmla="*/ 1174607 w 1719218"/>
              <a:gd name="connsiteY3" fmla="*/ 826626 h 2244523"/>
              <a:gd name="connsiteX4" fmla="*/ 1001691 w 1719218"/>
              <a:gd name="connsiteY4" fmla="*/ 826626 h 2244523"/>
              <a:gd name="connsiteX5" fmla="*/ 852177 w 1719218"/>
              <a:gd name="connsiteY5" fmla="*/ 950828 h 2244523"/>
              <a:gd name="connsiteX6" fmla="*/ 1719218 w 1719218"/>
              <a:gd name="connsiteY6" fmla="*/ 1994571 h 2244523"/>
              <a:gd name="connsiteX7" fmla="*/ 1418326 w 1719218"/>
              <a:gd name="connsiteY7" fmla="*/ 2244523 h 2244523"/>
              <a:gd name="connsiteX8" fmla="*/ 156448 w 1719218"/>
              <a:gd name="connsiteY8" fmla="*/ 725477 h 2244523"/>
              <a:gd name="connsiteX9" fmla="*/ 164762 w 1719218"/>
              <a:gd name="connsiteY9" fmla="*/ 718570 h 2244523"/>
              <a:gd name="connsiteX10" fmla="*/ 0 w 1719218"/>
              <a:gd name="connsiteY10" fmla="*/ 667072 h 2244523"/>
              <a:gd name="connsiteX11" fmla="*/ 42078 w 1719218"/>
              <a:gd name="connsiteY11" fmla="*/ 532447 h 2244523"/>
              <a:gd name="connsiteX12" fmla="*/ 45719 w 1719218"/>
              <a:gd name="connsiteY12" fmla="*/ 443723 h 2244523"/>
              <a:gd name="connsiteX13" fmla="*/ 540607 w 1719218"/>
              <a:gd name="connsiteY13" fmla="*/ 0 h 2244523"/>
              <a:gd name="connsiteX14" fmla="*/ 779035 w 1719218"/>
              <a:gd name="connsiteY14" fmla="*/ 327706 h 2244523"/>
              <a:gd name="connsiteX15" fmla="*/ 763756 w 1719218"/>
              <a:gd name="connsiteY15" fmla="*/ 340398 h 2244523"/>
              <a:gd name="connsiteX16" fmla="*/ 782324 w 1719218"/>
              <a:gd name="connsiteY16" fmla="*/ 340398 h 2244523"/>
              <a:gd name="connsiteX17" fmla="*/ 782324 w 1719218"/>
              <a:gd name="connsiteY17" fmla="*/ 440831 h 2244523"/>
              <a:gd name="connsiteX18" fmla="*/ 820585 w 1719218"/>
              <a:gd name="connsiteY18" fmla="*/ 486890 h 2244523"/>
              <a:gd name="connsiteX19" fmla="*/ 904015 w 1719218"/>
              <a:gd name="connsiteY19" fmla="*/ 486890 h 2244523"/>
              <a:gd name="connsiteX20" fmla="*/ 904015 w 1719218"/>
              <a:gd name="connsiteY20" fmla="*/ 587323 h 2244523"/>
              <a:gd name="connsiteX21" fmla="*/ 914551 w 1719218"/>
              <a:gd name="connsiteY21" fmla="*/ 600006 h 2244523"/>
              <a:gd name="connsiteX22" fmla="*/ 1131812 w 1719218"/>
              <a:gd name="connsiteY22" fmla="*/ 600006 h 2244523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32594 w 1719218"/>
              <a:gd name="connsiteY13" fmla="*/ 0 h 2198804"/>
              <a:gd name="connsiteX14" fmla="*/ 779035 w 1719218"/>
              <a:gd name="connsiteY14" fmla="*/ 281987 h 2198804"/>
              <a:gd name="connsiteX15" fmla="*/ 763756 w 1719218"/>
              <a:gd name="connsiteY15" fmla="*/ 294679 h 2198804"/>
              <a:gd name="connsiteX16" fmla="*/ 782324 w 1719218"/>
              <a:gd name="connsiteY16" fmla="*/ 294679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22" fmla="*/ 1131812 w 1719218"/>
              <a:gd name="connsiteY22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32594 w 1719218"/>
              <a:gd name="connsiteY13" fmla="*/ 0 h 2198804"/>
              <a:gd name="connsiteX14" fmla="*/ 779035 w 1719218"/>
              <a:gd name="connsiteY14" fmla="*/ 281987 h 2198804"/>
              <a:gd name="connsiteX15" fmla="*/ 763756 w 1719218"/>
              <a:gd name="connsiteY15" fmla="*/ 294679 h 2198804"/>
              <a:gd name="connsiteX16" fmla="*/ 1719218 w 1719218"/>
              <a:gd name="connsiteY16" fmla="*/ 2198804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22" fmla="*/ 1131812 w 1719218"/>
              <a:gd name="connsiteY22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32594 w 1719218"/>
              <a:gd name="connsiteY13" fmla="*/ 0 h 2198804"/>
              <a:gd name="connsiteX14" fmla="*/ 779035 w 1719218"/>
              <a:gd name="connsiteY14" fmla="*/ 281987 h 2198804"/>
              <a:gd name="connsiteX15" fmla="*/ 1719218 w 1719218"/>
              <a:gd name="connsiteY15" fmla="*/ 2198804 h 2198804"/>
              <a:gd name="connsiteX16" fmla="*/ 1719218 w 1719218"/>
              <a:gd name="connsiteY16" fmla="*/ 2198804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22" fmla="*/ 1131812 w 1719218"/>
              <a:gd name="connsiteY22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32594 w 1719218"/>
              <a:gd name="connsiteY13" fmla="*/ 0 h 2198804"/>
              <a:gd name="connsiteX14" fmla="*/ 779035 w 1719218"/>
              <a:gd name="connsiteY14" fmla="*/ 281987 h 2198804"/>
              <a:gd name="connsiteX15" fmla="*/ 1719218 w 1719218"/>
              <a:gd name="connsiteY15" fmla="*/ 2198804 h 2198804"/>
              <a:gd name="connsiteX16" fmla="*/ 1719218 w 1719218"/>
              <a:gd name="connsiteY16" fmla="*/ 2198804 h 2198804"/>
              <a:gd name="connsiteX17" fmla="*/ 782324 w 1719218"/>
              <a:gd name="connsiteY17" fmla="*/ 395112 h 2198804"/>
              <a:gd name="connsiteX18" fmla="*/ 820585 w 1719218"/>
              <a:gd name="connsiteY18" fmla="*/ 441171 h 2198804"/>
              <a:gd name="connsiteX19" fmla="*/ 904015 w 1719218"/>
              <a:gd name="connsiteY19" fmla="*/ 441171 h 2198804"/>
              <a:gd name="connsiteX20" fmla="*/ 904015 w 1719218"/>
              <a:gd name="connsiteY20" fmla="*/ 541604 h 2198804"/>
              <a:gd name="connsiteX21" fmla="*/ 914551 w 1719218"/>
              <a:gd name="connsiteY21" fmla="*/ 554287 h 2198804"/>
              <a:gd name="connsiteX22" fmla="*/ 1131812 w 1719218"/>
              <a:gd name="connsiteY22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32594 w 1719218"/>
              <a:gd name="connsiteY13" fmla="*/ 0 h 2198804"/>
              <a:gd name="connsiteX14" fmla="*/ 779035 w 1719218"/>
              <a:gd name="connsiteY14" fmla="*/ 281987 h 2198804"/>
              <a:gd name="connsiteX15" fmla="*/ 1719218 w 1719218"/>
              <a:gd name="connsiteY15" fmla="*/ 2198804 h 2198804"/>
              <a:gd name="connsiteX16" fmla="*/ 782324 w 1719218"/>
              <a:gd name="connsiteY16" fmla="*/ 395112 h 2198804"/>
              <a:gd name="connsiteX17" fmla="*/ 820585 w 1719218"/>
              <a:gd name="connsiteY17" fmla="*/ 441171 h 2198804"/>
              <a:gd name="connsiteX18" fmla="*/ 904015 w 1719218"/>
              <a:gd name="connsiteY18" fmla="*/ 441171 h 2198804"/>
              <a:gd name="connsiteX19" fmla="*/ 904015 w 1719218"/>
              <a:gd name="connsiteY19" fmla="*/ 541604 h 2198804"/>
              <a:gd name="connsiteX20" fmla="*/ 914551 w 1719218"/>
              <a:gd name="connsiteY20" fmla="*/ 554287 h 2198804"/>
              <a:gd name="connsiteX21" fmla="*/ 1131812 w 1719218"/>
              <a:gd name="connsiteY21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164762 w 1719218"/>
              <a:gd name="connsiteY9" fmla="*/ 672851 h 2198804"/>
              <a:gd name="connsiteX10" fmla="*/ 0 w 1719218"/>
              <a:gd name="connsiteY10" fmla="*/ 621353 h 2198804"/>
              <a:gd name="connsiteX11" fmla="*/ 42078 w 1719218"/>
              <a:gd name="connsiteY11" fmla="*/ 486728 h 2198804"/>
              <a:gd name="connsiteX12" fmla="*/ 45719 w 1719218"/>
              <a:gd name="connsiteY12" fmla="*/ 398004 h 2198804"/>
              <a:gd name="connsiteX13" fmla="*/ 532594 w 1719218"/>
              <a:gd name="connsiteY13" fmla="*/ 0 h 2198804"/>
              <a:gd name="connsiteX14" fmla="*/ 779035 w 1719218"/>
              <a:gd name="connsiteY14" fmla="*/ 281987 h 2198804"/>
              <a:gd name="connsiteX15" fmla="*/ 782324 w 1719218"/>
              <a:gd name="connsiteY15" fmla="*/ 395112 h 2198804"/>
              <a:gd name="connsiteX16" fmla="*/ 820585 w 1719218"/>
              <a:gd name="connsiteY16" fmla="*/ 441171 h 2198804"/>
              <a:gd name="connsiteX17" fmla="*/ 904015 w 1719218"/>
              <a:gd name="connsiteY17" fmla="*/ 441171 h 2198804"/>
              <a:gd name="connsiteX18" fmla="*/ 904015 w 1719218"/>
              <a:gd name="connsiteY18" fmla="*/ 541604 h 2198804"/>
              <a:gd name="connsiteX19" fmla="*/ 914551 w 1719218"/>
              <a:gd name="connsiteY19" fmla="*/ 554287 h 2198804"/>
              <a:gd name="connsiteX20" fmla="*/ 1131812 w 1719218"/>
              <a:gd name="connsiteY20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0 w 1719218"/>
              <a:gd name="connsiteY9" fmla="*/ 621353 h 2198804"/>
              <a:gd name="connsiteX10" fmla="*/ 42078 w 1719218"/>
              <a:gd name="connsiteY10" fmla="*/ 486728 h 2198804"/>
              <a:gd name="connsiteX11" fmla="*/ 45719 w 1719218"/>
              <a:gd name="connsiteY11" fmla="*/ 398004 h 2198804"/>
              <a:gd name="connsiteX12" fmla="*/ 532594 w 1719218"/>
              <a:gd name="connsiteY12" fmla="*/ 0 h 2198804"/>
              <a:gd name="connsiteX13" fmla="*/ 779035 w 1719218"/>
              <a:gd name="connsiteY13" fmla="*/ 281987 h 2198804"/>
              <a:gd name="connsiteX14" fmla="*/ 782324 w 1719218"/>
              <a:gd name="connsiteY14" fmla="*/ 395112 h 2198804"/>
              <a:gd name="connsiteX15" fmla="*/ 820585 w 1719218"/>
              <a:gd name="connsiteY15" fmla="*/ 441171 h 2198804"/>
              <a:gd name="connsiteX16" fmla="*/ 904015 w 1719218"/>
              <a:gd name="connsiteY16" fmla="*/ 441171 h 2198804"/>
              <a:gd name="connsiteX17" fmla="*/ 904015 w 1719218"/>
              <a:gd name="connsiteY17" fmla="*/ 541604 h 2198804"/>
              <a:gd name="connsiteX18" fmla="*/ 914551 w 1719218"/>
              <a:gd name="connsiteY18" fmla="*/ 554287 h 2198804"/>
              <a:gd name="connsiteX19" fmla="*/ 1131812 w 1719218"/>
              <a:gd name="connsiteY19" fmla="*/ 554287 h 2198804"/>
              <a:gd name="connsiteX0" fmla="*/ 1131812 w 1719218"/>
              <a:gd name="connsiteY0" fmla="*/ 554287 h 2198804"/>
              <a:gd name="connsiteX1" fmla="*/ 1131813 w 1719218"/>
              <a:gd name="connsiteY1" fmla="*/ 612561 h 2198804"/>
              <a:gd name="connsiteX2" fmla="*/ 1174608 w 1719218"/>
              <a:gd name="connsiteY2" fmla="*/ 612561 h 2198804"/>
              <a:gd name="connsiteX3" fmla="*/ 1174607 w 1719218"/>
              <a:gd name="connsiteY3" fmla="*/ 780907 h 2198804"/>
              <a:gd name="connsiteX4" fmla="*/ 1001691 w 1719218"/>
              <a:gd name="connsiteY4" fmla="*/ 780907 h 2198804"/>
              <a:gd name="connsiteX5" fmla="*/ 852177 w 1719218"/>
              <a:gd name="connsiteY5" fmla="*/ 905109 h 2198804"/>
              <a:gd name="connsiteX6" fmla="*/ 1719218 w 1719218"/>
              <a:gd name="connsiteY6" fmla="*/ 1948852 h 2198804"/>
              <a:gd name="connsiteX7" fmla="*/ 1418326 w 1719218"/>
              <a:gd name="connsiteY7" fmla="*/ 2198804 h 2198804"/>
              <a:gd name="connsiteX8" fmla="*/ 156448 w 1719218"/>
              <a:gd name="connsiteY8" fmla="*/ 679758 h 2198804"/>
              <a:gd name="connsiteX9" fmla="*/ 0 w 1719218"/>
              <a:gd name="connsiteY9" fmla="*/ 621353 h 2198804"/>
              <a:gd name="connsiteX10" fmla="*/ 45719 w 1719218"/>
              <a:gd name="connsiteY10" fmla="*/ 398004 h 2198804"/>
              <a:gd name="connsiteX11" fmla="*/ 532594 w 1719218"/>
              <a:gd name="connsiteY11" fmla="*/ 0 h 2198804"/>
              <a:gd name="connsiteX12" fmla="*/ 779035 w 1719218"/>
              <a:gd name="connsiteY12" fmla="*/ 281987 h 2198804"/>
              <a:gd name="connsiteX13" fmla="*/ 782324 w 1719218"/>
              <a:gd name="connsiteY13" fmla="*/ 395112 h 2198804"/>
              <a:gd name="connsiteX14" fmla="*/ 820585 w 1719218"/>
              <a:gd name="connsiteY14" fmla="*/ 441171 h 2198804"/>
              <a:gd name="connsiteX15" fmla="*/ 904015 w 1719218"/>
              <a:gd name="connsiteY15" fmla="*/ 441171 h 2198804"/>
              <a:gd name="connsiteX16" fmla="*/ 904015 w 1719218"/>
              <a:gd name="connsiteY16" fmla="*/ 541604 h 2198804"/>
              <a:gd name="connsiteX17" fmla="*/ 914551 w 1719218"/>
              <a:gd name="connsiteY17" fmla="*/ 554287 h 2198804"/>
              <a:gd name="connsiteX18" fmla="*/ 1131812 w 1719218"/>
              <a:gd name="connsiteY18" fmla="*/ 554287 h 2198804"/>
              <a:gd name="connsiteX0" fmla="*/ 1115311 w 1702717"/>
              <a:gd name="connsiteY0" fmla="*/ 554287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65823 w 1702717"/>
              <a:gd name="connsiteY13" fmla="*/ 395112 h 2198804"/>
              <a:gd name="connsiteX14" fmla="*/ 804084 w 1702717"/>
              <a:gd name="connsiteY14" fmla="*/ 441171 h 2198804"/>
              <a:gd name="connsiteX15" fmla="*/ 887514 w 1702717"/>
              <a:gd name="connsiteY15" fmla="*/ 441171 h 2198804"/>
              <a:gd name="connsiteX16" fmla="*/ 887514 w 1702717"/>
              <a:gd name="connsiteY16" fmla="*/ 541604 h 2198804"/>
              <a:gd name="connsiteX17" fmla="*/ 898050 w 1702717"/>
              <a:gd name="connsiteY17" fmla="*/ 554287 h 2198804"/>
              <a:gd name="connsiteX18" fmla="*/ 1115311 w 1702717"/>
              <a:gd name="connsiteY18" fmla="*/ 554287 h 2198804"/>
              <a:gd name="connsiteX0" fmla="*/ 1115311 w 1702717"/>
              <a:gd name="connsiteY0" fmla="*/ 554287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65823 w 1702717"/>
              <a:gd name="connsiteY13" fmla="*/ 395112 h 2198804"/>
              <a:gd name="connsiteX14" fmla="*/ 887514 w 1702717"/>
              <a:gd name="connsiteY14" fmla="*/ 441171 h 2198804"/>
              <a:gd name="connsiteX15" fmla="*/ 887514 w 1702717"/>
              <a:gd name="connsiteY15" fmla="*/ 541604 h 2198804"/>
              <a:gd name="connsiteX16" fmla="*/ 898050 w 1702717"/>
              <a:gd name="connsiteY16" fmla="*/ 554287 h 2198804"/>
              <a:gd name="connsiteX17" fmla="*/ 1115311 w 1702717"/>
              <a:gd name="connsiteY17" fmla="*/ 554287 h 2198804"/>
              <a:gd name="connsiteX0" fmla="*/ 1115311 w 1702717"/>
              <a:gd name="connsiteY0" fmla="*/ 554287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87514 w 1702717"/>
              <a:gd name="connsiteY14" fmla="*/ 441171 h 2198804"/>
              <a:gd name="connsiteX15" fmla="*/ 887514 w 1702717"/>
              <a:gd name="connsiteY15" fmla="*/ 541604 h 2198804"/>
              <a:gd name="connsiteX16" fmla="*/ 898050 w 1702717"/>
              <a:gd name="connsiteY16" fmla="*/ 554287 h 2198804"/>
              <a:gd name="connsiteX17" fmla="*/ 1115311 w 1702717"/>
              <a:gd name="connsiteY17" fmla="*/ 554287 h 2198804"/>
              <a:gd name="connsiteX0" fmla="*/ 1115311 w 1702717"/>
              <a:gd name="connsiteY0" fmla="*/ 554287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87514 w 1702717"/>
              <a:gd name="connsiteY15" fmla="*/ 541604 h 2198804"/>
              <a:gd name="connsiteX16" fmla="*/ 898050 w 1702717"/>
              <a:gd name="connsiteY16" fmla="*/ 554287 h 2198804"/>
              <a:gd name="connsiteX17" fmla="*/ 1115311 w 1702717"/>
              <a:gd name="connsiteY17" fmla="*/ 554287 h 2198804"/>
              <a:gd name="connsiteX0" fmla="*/ 1115311 w 1702717"/>
              <a:gd name="connsiteY0" fmla="*/ 554287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87514 w 1702717"/>
              <a:gd name="connsiteY15" fmla="*/ 541604 h 2198804"/>
              <a:gd name="connsiteX16" fmla="*/ 872453 w 1702717"/>
              <a:gd name="connsiteY16" fmla="*/ 545832 h 2198804"/>
              <a:gd name="connsiteX17" fmla="*/ 1115311 w 1702717"/>
              <a:gd name="connsiteY17" fmla="*/ 554287 h 2198804"/>
              <a:gd name="connsiteX0" fmla="*/ 1115311 w 1702717"/>
              <a:gd name="connsiteY0" fmla="*/ 554287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15311 w 1702717"/>
              <a:gd name="connsiteY16" fmla="*/ 554287 h 2198804"/>
              <a:gd name="connsiteX0" fmla="*/ 1122638 w 1702717"/>
              <a:gd name="connsiteY0" fmla="*/ 548201 h 2198804"/>
              <a:gd name="connsiteX1" fmla="*/ 1115312 w 1702717"/>
              <a:gd name="connsiteY1" fmla="*/ 612561 h 2198804"/>
              <a:gd name="connsiteX2" fmla="*/ 1158107 w 1702717"/>
              <a:gd name="connsiteY2" fmla="*/ 612561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15312 w 1702717"/>
              <a:gd name="connsiteY1" fmla="*/ 612561 h 2198804"/>
              <a:gd name="connsiteX2" fmla="*/ 1176734 w 1702717"/>
              <a:gd name="connsiteY2" fmla="*/ 593992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6734 w 1702717"/>
              <a:gd name="connsiteY2" fmla="*/ 593992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58106 w 1702717"/>
              <a:gd name="connsiteY3" fmla="*/ 780907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985190 w 1702717"/>
              <a:gd name="connsiteY4" fmla="*/ 780907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835676 w 1702717"/>
              <a:gd name="connsiteY5" fmla="*/ 905109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2742 w 1702717"/>
              <a:gd name="connsiteY5" fmla="*/ 720918 h 2198804"/>
              <a:gd name="connsiteX6" fmla="*/ 1702717 w 1702717"/>
              <a:gd name="connsiteY6" fmla="*/ 1948852 h 2198804"/>
              <a:gd name="connsiteX7" fmla="*/ 1401825 w 1702717"/>
              <a:gd name="connsiteY7" fmla="*/ 2198804 h 2198804"/>
              <a:gd name="connsiteX8" fmla="*/ 139947 w 1702717"/>
              <a:gd name="connsiteY8" fmla="*/ 679758 h 2198804"/>
              <a:gd name="connsiteX9" fmla="*/ 0 w 1702717"/>
              <a:gd name="connsiteY9" fmla="*/ 596499 h 2198804"/>
              <a:gd name="connsiteX10" fmla="*/ 29218 w 1702717"/>
              <a:gd name="connsiteY10" fmla="*/ 398004 h 2198804"/>
              <a:gd name="connsiteX11" fmla="*/ 516093 w 1702717"/>
              <a:gd name="connsiteY11" fmla="*/ 0 h 2198804"/>
              <a:gd name="connsiteX12" fmla="*/ 762534 w 1702717"/>
              <a:gd name="connsiteY12" fmla="*/ 281987 h 2198804"/>
              <a:gd name="connsiteX13" fmla="*/ 755916 w 1702717"/>
              <a:gd name="connsiteY13" fmla="*/ 414489 h 2198804"/>
              <a:gd name="connsiteX14" fmla="*/ 876930 w 1702717"/>
              <a:gd name="connsiteY14" fmla="*/ 423958 h 2198804"/>
              <a:gd name="connsiteX15" fmla="*/ 872453 w 1702717"/>
              <a:gd name="connsiteY15" fmla="*/ 545832 h 2198804"/>
              <a:gd name="connsiteX16" fmla="*/ 1122638 w 1702717"/>
              <a:gd name="connsiteY16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2742 w 1702717"/>
              <a:gd name="connsiteY5" fmla="*/ 720918 h 2198804"/>
              <a:gd name="connsiteX6" fmla="*/ 1255574 w 1702717"/>
              <a:gd name="connsiteY6" fmla="*/ 834765 h 2198804"/>
              <a:gd name="connsiteX7" fmla="*/ 1702717 w 1702717"/>
              <a:gd name="connsiteY7" fmla="*/ 1948852 h 2198804"/>
              <a:gd name="connsiteX8" fmla="*/ 1401825 w 1702717"/>
              <a:gd name="connsiteY8" fmla="*/ 2198804 h 2198804"/>
              <a:gd name="connsiteX9" fmla="*/ 139947 w 1702717"/>
              <a:gd name="connsiteY9" fmla="*/ 679758 h 2198804"/>
              <a:gd name="connsiteX10" fmla="*/ 0 w 1702717"/>
              <a:gd name="connsiteY10" fmla="*/ 596499 h 2198804"/>
              <a:gd name="connsiteX11" fmla="*/ 29218 w 1702717"/>
              <a:gd name="connsiteY11" fmla="*/ 398004 h 2198804"/>
              <a:gd name="connsiteX12" fmla="*/ 516093 w 1702717"/>
              <a:gd name="connsiteY12" fmla="*/ 0 h 2198804"/>
              <a:gd name="connsiteX13" fmla="*/ 762534 w 1702717"/>
              <a:gd name="connsiteY13" fmla="*/ 281987 h 2198804"/>
              <a:gd name="connsiteX14" fmla="*/ 755916 w 1702717"/>
              <a:gd name="connsiteY14" fmla="*/ 414489 h 2198804"/>
              <a:gd name="connsiteX15" fmla="*/ 876930 w 1702717"/>
              <a:gd name="connsiteY15" fmla="*/ 423958 h 2198804"/>
              <a:gd name="connsiteX16" fmla="*/ 872453 w 1702717"/>
              <a:gd name="connsiteY16" fmla="*/ 545832 h 2198804"/>
              <a:gd name="connsiteX17" fmla="*/ 1122638 w 1702717"/>
              <a:gd name="connsiteY17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2742 w 1702717"/>
              <a:gd name="connsiteY5" fmla="*/ 720918 h 2198804"/>
              <a:gd name="connsiteX6" fmla="*/ 1145089 w 1702717"/>
              <a:gd name="connsiteY6" fmla="*/ 712943 h 2198804"/>
              <a:gd name="connsiteX7" fmla="*/ 1702717 w 1702717"/>
              <a:gd name="connsiteY7" fmla="*/ 1948852 h 2198804"/>
              <a:gd name="connsiteX8" fmla="*/ 1401825 w 1702717"/>
              <a:gd name="connsiteY8" fmla="*/ 2198804 h 2198804"/>
              <a:gd name="connsiteX9" fmla="*/ 139947 w 1702717"/>
              <a:gd name="connsiteY9" fmla="*/ 679758 h 2198804"/>
              <a:gd name="connsiteX10" fmla="*/ 0 w 1702717"/>
              <a:gd name="connsiteY10" fmla="*/ 596499 h 2198804"/>
              <a:gd name="connsiteX11" fmla="*/ 29218 w 1702717"/>
              <a:gd name="connsiteY11" fmla="*/ 398004 h 2198804"/>
              <a:gd name="connsiteX12" fmla="*/ 516093 w 1702717"/>
              <a:gd name="connsiteY12" fmla="*/ 0 h 2198804"/>
              <a:gd name="connsiteX13" fmla="*/ 762534 w 1702717"/>
              <a:gd name="connsiteY13" fmla="*/ 281987 h 2198804"/>
              <a:gd name="connsiteX14" fmla="*/ 755916 w 1702717"/>
              <a:gd name="connsiteY14" fmla="*/ 414489 h 2198804"/>
              <a:gd name="connsiteX15" fmla="*/ 876930 w 1702717"/>
              <a:gd name="connsiteY15" fmla="*/ 423958 h 2198804"/>
              <a:gd name="connsiteX16" fmla="*/ 872453 w 1702717"/>
              <a:gd name="connsiteY16" fmla="*/ 545832 h 2198804"/>
              <a:gd name="connsiteX17" fmla="*/ 1122638 w 1702717"/>
              <a:gd name="connsiteY17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702717 w 1702717"/>
              <a:gd name="connsiteY7" fmla="*/ 1948852 h 2198804"/>
              <a:gd name="connsiteX8" fmla="*/ 1401825 w 1702717"/>
              <a:gd name="connsiteY8" fmla="*/ 2198804 h 2198804"/>
              <a:gd name="connsiteX9" fmla="*/ 139947 w 1702717"/>
              <a:gd name="connsiteY9" fmla="*/ 679758 h 2198804"/>
              <a:gd name="connsiteX10" fmla="*/ 0 w 1702717"/>
              <a:gd name="connsiteY10" fmla="*/ 596499 h 2198804"/>
              <a:gd name="connsiteX11" fmla="*/ 29218 w 1702717"/>
              <a:gd name="connsiteY11" fmla="*/ 398004 h 2198804"/>
              <a:gd name="connsiteX12" fmla="*/ 516093 w 1702717"/>
              <a:gd name="connsiteY12" fmla="*/ 0 h 2198804"/>
              <a:gd name="connsiteX13" fmla="*/ 762534 w 1702717"/>
              <a:gd name="connsiteY13" fmla="*/ 281987 h 2198804"/>
              <a:gd name="connsiteX14" fmla="*/ 755916 w 1702717"/>
              <a:gd name="connsiteY14" fmla="*/ 414489 h 2198804"/>
              <a:gd name="connsiteX15" fmla="*/ 876930 w 1702717"/>
              <a:gd name="connsiteY15" fmla="*/ 423958 h 2198804"/>
              <a:gd name="connsiteX16" fmla="*/ 872453 w 1702717"/>
              <a:gd name="connsiteY16" fmla="*/ 545832 h 2198804"/>
              <a:gd name="connsiteX17" fmla="*/ 1122638 w 1702717"/>
              <a:gd name="connsiteY17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216206 w 1702717"/>
              <a:gd name="connsiteY7" fmla="*/ 858180 h 2198804"/>
              <a:gd name="connsiteX8" fmla="*/ 1702717 w 1702717"/>
              <a:gd name="connsiteY8" fmla="*/ 1948852 h 2198804"/>
              <a:gd name="connsiteX9" fmla="*/ 1401825 w 1702717"/>
              <a:gd name="connsiteY9" fmla="*/ 2198804 h 2198804"/>
              <a:gd name="connsiteX10" fmla="*/ 139947 w 1702717"/>
              <a:gd name="connsiteY10" fmla="*/ 679758 h 2198804"/>
              <a:gd name="connsiteX11" fmla="*/ 0 w 1702717"/>
              <a:gd name="connsiteY11" fmla="*/ 596499 h 2198804"/>
              <a:gd name="connsiteX12" fmla="*/ 29218 w 1702717"/>
              <a:gd name="connsiteY12" fmla="*/ 398004 h 2198804"/>
              <a:gd name="connsiteX13" fmla="*/ 516093 w 1702717"/>
              <a:gd name="connsiteY13" fmla="*/ 0 h 2198804"/>
              <a:gd name="connsiteX14" fmla="*/ 762534 w 1702717"/>
              <a:gd name="connsiteY14" fmla="*/ 281987 h 2198804"/>
              <a:gd name="connsiteX15" fmla="*/ 755916 w 1702717"/>
              <a:gd name="connsiteY15" fmla="*/ 414489 h 2198804"/>
              <a:gd name="connsiteX16" fmla="*/ 876930 w 1702717"/>
              <a:gd name="connsiteY16" fmla="*/ 423958 h 2198804"/>
              <a:gd name="connsiteX17" fmla="*/ 872453 w 1702717"/>
              <a:gd name="connsiteY17" fmla="*/ 545832 h 2198804"/>
              <a:gd name="connsiteX18" fmla="*/ 1122638 w 1702717"/>
              <a:gd name="connsiteY18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198993 w 1702717"/>
              <a:gd name="connsiteY7" fmla="*/ 751747 h 2198804"/>
              <a:gd name="connsiteX8" fmla="*/ 1702717 w 1702717"/>
              <a:gd name="connsiteY8" fmla="*/ 1948852 h 2198804"/>
              <a:gd name="connsiteX9" fmla="*/ 1401825 w 1702717"/>
              <a:gd name="connsiteY9" fmla="*/ 2198804 h 2198804"/>
              <a:gd name="connsiteX10" fmla="*/ 139947 w 1702717"/>
              <a:gd name="connsiteY10" fmla="*/ 679758 h 2198804"/>
              <a:gd name="connsiteX11" fmla="*/ 0 w 1702717"/>
              <a:gd name="connsiteY11" fmla="*/ 596499 h 2198804"/>
              <a:gd name="connsiteX12" fmla="*/ 29218 w 1702717"/>
              <a:gd name="connsiteY12" fmla="*/ 398004 h 2198804"/>
              <a:gd name="connsiteX13" fmla="*/ 516093 w 1702717"/>
              <a:gd name="connsiteY13" fmla="*/ 0 h 2198804"/>
              <a:gd name="connsiteX14" fmla="*/ 762534 w 1702717"/>
              <a:gd name="connsiteY14" fmla="*/ 281987 h 2198804"/>
              <a:gd name="connsiteX15" fmla="*/ 755916 w 1702717"/>
              <a:gd name="connsiteY15" fmla="*/ 414489 h 2198804"/>
              <a:gd name="connsiteX16" fmla="*/ 876930 w 1702717"/>
              <a:gd name="connsiteY16" fmla="*/ 423958 h 2198804"/>
              <a:gd name="connsiteX17" fmla="*/ 872453 w 1702717"/>
              <a:gd name="connsiteY17" fmla="*/ 545832 h 2198804"/>
              <a:gd name="connsiteX18" fmla="*/ 1122638 w 1702717"/>
              <a:gd name="connsiteY18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198993 w 1702717"/>
              <a:gd name="connsiteY7" fmla="*/ 751747 h 2198804"/>
              <a:gd name="connsiteX8" fmla="*/ 1227254 w 1702717"/>
              <a:gd name="connsiteY8" fmla="*/ 811854 h 2198804"/>
              <a:gd name="connsiteX9" fmla="*/ 1702717 w 1702717"/>
              <a:gd name="connsiteY9" fmla="*/ 1948852 h 2198804"/>
              <a:gd name="connsiteX10" fmla="*/ 1401825 w 1702717"/>
              <a:gd name="connsiteY10" fmla="*/ 2198804 h 2198804"/>
              <a:gd name="connsiteX11" fmla="*/ 139947 w 1702717"/>
              <a:gd name="connsiteY11" fmla="*/ 679758 h 2198804"/>
              <a:gd name="connsiteX12" fmla="*/ 0 w 1702717"/>
              <a:gd name="connsiteY12" fmla="*/ 596499 h 2198804"/>
              <a:gd name="connsiteX13" fmla="*/ 29218 w 1702717"/>
              <a:gd name="connsiteY13" fmla="*/ 398004 h 2198804"/>
              <a:gd name="connsiteX14" fmla="*/ 516093 w 1702717"/>
              <a:gd name="connsiteY14" fmla="*/ 0 h 2198804"/>
              <a:gd name="connsiteX15" fmla="*/ 762534 w 1702717"/>
              <a:gd name="connsiteY15" fmla="*/ 281987 h 2198804"/>
              <a:gd name="connsiteX16" fmla="*/ 755916 w 1702717"/>
              <a:gd name="connsiteY16" fmla="*/ 414489 h 2198804"/>
              <a:gd name="connsiteX17" fmla="*/ 876930 w 1702717"/>
              <a:gd name="connsiteY17" fmla="*/ 423958 h 2198804"/>
              <a:gd name="connsiteX18" fmla="*/ 872453 w 1702717"/>
              <a:gd name="connsiteY18" fmla="*/ 545832 h 2198804"/>
              <a:gd name="connsiteX19" fmla="*/ 1122638 w 1702717"/>
              <a:gd name="connsiteY19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198993 w 1702717"/>
              <a:gd name="connsiteY7" fmla="*/ 751747 h 2198804"/>
              <a:gd name="connsiteX8" fmla="*/ 1227254 w 1702717"/>
              <a:gd name="connsiteY8" fmla="*/ 811854 h 2198804"/>
              <a:gd name="connsiteX9" fmla="*/ 1261573 w 1702717"/>
              <a:gd name="connsiteY9" fmla="*/ 897886 h 2198804"/>
              <a:gd name="connsiteX10" fmla="*/ 1702717 w 1702717"/>
              <a:gd name="connsiteY10" fmla="*/ 1948852 h 2198804"/>
              <a:gd name="connsiteX11" fmla="*/ 1401825 w 1702717"/>
              <a:gd name="connsiteY11" fmla="*/ 2198804 h 2198804"/>
              <a:gd name="connsiteX12" fmla="*/ 139947 w 1702717"/>
              <a:gd name="connsiteY12" fmla="*/ 679758 h 2198804"/>
              <a:gd name="connsiteX13" fmla="*/ 0 w 1702717"/>
              <a:gd name="connsiteY13" fmla="*/ 596499 h 2198804"/>
              <a:gd name="connsiteX14" fmla="*/ 29218 w 1702717"/>
              <a:gd name="connsiteY14" fmla="*/ 398004 h 2198804"/>
              <a:gd name="connsiteX15" fmla="*/ 516093 w 1702717"/>
              <a:gd name="connsiteY15" fmla="*/ 0 h 2198804"/>
              <a:gd name="connsiteX16" fmla="*/ 762534 w 1702717"/>
              <a:gd name="connsiteY16" fmla="*/ 281987 h 2198804"/>
              <a:gd name="connsiteX17" fmla="*/ 755916 w 1702717"/>
              <a:gd name="connsiteY17" fmla="*/ 414489 h 2198804"/>
              <a:gd name="connsiteX18" fmla="*/ 876930 w 1702717"/>
              <a:gd name="connsiteY18" fmla="*/ 423958 h 2198804"/>
              <a:gd name="connsiteX19" fmla="*/ 872453 w 1702717"/>
              <a:gd name="connsiteY19" fmla="*/ 545832 h 2198804"/>
              <a:gd name="connsiteX20" fmla="*/ 1122638 w 1702717"/>
              <a:gd name="connsiteY20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198993 w 1702717"/>
              <a:gd name="connsiteY7" fmla="*/ 751747 h 2198804"/>
              <a:gd name="connsiteX8" fmla="*/ 1227254 w 1702717"/>
              <a:gd name="connsiteY8" fmla="*/ 811854 h 2198804"/>
              <a:gd name="connsiteX9" fmla="*/ 1261573 w 1702717"/>
              <a:gd name="connsiteY9" fmla="*/ 897886 h 2198804"/>
              <a:gd name="connsiteX10" fmla="*/ 1501861 w 1702717"/>
              <a:gd name="connsiteY10" fmla="*/ 1462912 h 2198804"/>
              <a:gd name="connsiteX11" fmla="*/ 1702717 w 1702717"/>
              <a:gd name="connsiteY11" fmla="*/ 1948852 h 2198804"/>
              <a:gd name="connsiteX12" fmla="*/ 1401825 w 1702717"/>
              <a:gd name="connsiteY12" fmla="*/ 2198804 h 2198804"/>
              <a:gd name="connsiteX13" fmla="*/ 139947 w 1702717"/>
              <a:gd name="connsiteY13" fmla="*/ 679758 h 2198804"/>
              <a:gd name="connsiteX14" fmla="*/ 0 w 1702717"/>
              <a:gd name="connsiteY14" fmla="*/ 596499 h 2198804"/>
              <a:gd name="connsiteX15" fmla="*/ 29218 w 1702717"/>
              <a:gd name="connsiteY15" fmla="*/ 398004 h 2198804"/>
              <a:gd name="connsiteX16" fmla="*/ 516093 w 1702717"/>
              <a:gd name="connsiteY16" fmla="*/ 0 h 2198804"/>
              <a:gd name="connsiteX17" fmla="*/ 762534 w 1702717"/>
              <a:gd name="connsiteY17" fmla="*/ 281987 h 2198804"/>
              <a:gd name="connsiteX18" fmla="*/ 755916 w 1702717"/>
              <a:gd name="connsiteY18" fmla="*/ 414489 h 2198804"/>
              <a:gd name="connsiteX19" fmla="*/ 876930 w 1702717"/>
              <a:gd name="connsiteY19" fmla="*/ 423958 h 2198804"/>
              <a:gd name="connsiteX20" fmla="*/ 872453 w 1702717"/>
              <a:gd name="connsiteY20" fmla="*/ 545832 h 2198804"/>
              <a:gd name="connsiteX21" fmla="*/ 1122638 w 1702717"/>
              <a:gd name="connsiteY21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198993 w 1702717"/>
              <a:gd name="connsiteY7" fmla="*/ 751747 h 2198804"/>
              <a:gd name="connsiteX8" fmla="*/ 1227254 w 1702717"/>
              <a:gd name="connsiteY8" fmla="*/ 811854 h 2198804"/>
              <a:gd name="connsiteX9" fmla="*/ 1261573 w 1702717"/>
              <a:gd name="connsiteY9" fmla="*/ 897886 h 2198804"/>
              <a:gd name="connsiteX10" fmla="*/ 1389776 w 1702717"/>
              <a:gd name="connsiteY10" fmla="*/ 1193827 h 2198804"/>
              <a:gd name="connsiteX11" fmla="*/ 1501861 w 1702717"/>
              <a:gd name="connsiteY11" fmla="*/ 1462912 h 2198804"/>
              <a:gd name="connsiteX12" fmla="*/ 1702717 w 1702717"/>
              <a:gd name="connsiteY12" fmla="*/ 1948852 h 2198804"/>
              <a:gd name="connsiteX13" fmla="*/ 1401825 w 1702717"/>
              <a:gd name="connsiteY13" fmla="*/ 2198804 h 2198804"/>
              <a:gd name="connsiteX14" fmla="*/ 139947 w 1702717"/>
              <a:gd name="connsiteY14" fmla="*/ 679758 h 2198804"/>
              <a:gd name="connsiteX15" fmla="*/ 0 w 1702717"/>
              <a:gd name="connsiteY15" fmla="*/ 596499 h 2198804"/>
              <a:gd name="connsiteX16" fmla="*/ 29218 w 1702717"/>
              <a:gd name="connsiteY16" fmla="*/ 398004 h 2198804"/>
              <a:gd name="connsiteX17" fmla="*/ 516093 w 1702717"/>
              <a:gd name="connsiteY17" fmla="*/ 0 h 2198804"/>
              <a:gd name="connsiteX18" fmla="*/ 762534 w 1702717"/>
              <a:gd name="connsiteY18" fmla="*/ 281987 h 2198804"/>
              <a:gd name="connsiteX19" fmla="*/ 755916 w 1702717"/>
              <a:gd name="connsiteY19" fmla="*/ 414489 h 2198804"/>
              <a:gd name="connsiteX20" fmla="*/ 876930 w 1702717"/>
              <a:gd name="connsiteY20" fmla="*/ 423958 h 2198804"/>
              <a:gd name="connsiteX21" fmla="*/ 872453 w 1702717"/>
              <a:gd name="connsiteY21" fmla="*/ 545832 h 2198804"/>
              <a:gd name="connsiteX22" fmla="*/ 1122638 w 1702717"/>
              <a:gd name="connsiteY22" fmla="*/ 548201 h 2198804"/>
              <a:gd name="connsiteX0" fmla="*/ 1122638 w 1702717"/>
              <a:gd name="connsiteY0" fmla="*/ 548201 h 2198804"/>
              <a:gd name="connsiteX1" fmla="*/ 1120836 w 1702717"/>
              <a:gd name="connsiteY1" fmla="*/ 589398 h 2198804"/>
              <a:gd name="connsiteX2" fmla="*/ 1173692 w 1702717"/>
              <a:gd name="connsiteY2" fmla="*/ 590329 h 2198804"/>
              <a:gd name="connsiteX3" fmla="*/ 1165917 w 1702717"/>
              <a:gd name="connsiteY3" fmla="*/ 659879 h 2198804"/>
              <a:gd name="connsiteX4" fmla="*/ 1199692 w 1702717"/>
              <a:gd name="connsiteY4" fmla="*/ 673920 h 2198804"/>
              <a:gd name="connsiteX5" fmla="*/ 1203982 w 1702717"/>
              <a:gd name="connsiteY5" fmla="*/ 707504 h 2198804"/>
              <a:gd name="connsiteX6" fmla="*/ 1145089 w 1702717"/>
              <a:gd name="connsiteY6" fmla="*/ 712943 h 2198804"/>
              <a:gd name="connsiteX7" fmla="*/ 1198993 w 1702717"/>
              <a:gd name="connsiteY7" fmla="*/ 751747 h 2198804"/>
              <a:gd name="connsiteX8" fmla="*/ 1227254 w 1702717"/>
              <a:gd name="connsiteY8" fmla="*/ 811854 h 2198804"/>
              <a:gd name="connsiteX9" fmla="*/ 1261573 w 1702717"/>
              <a:gd name="connsiteY9" fmla="*/ 897886 h 2198804"/>
              <a:gd name="connsiteX10" fmla="*/ 1389776 w 1702717"/>
              <a:gd name="connsiteY10" fmla="*/ 1193827 h 2198804"/>
              <a:gd name="connsiteX11" fmla="*/ 1501861 w 1702717"/>
              <a:gd name="connsiteY11" fmla="*/ 1462912 h 2198804"/>
              <a:gd name="connsiteX12" fmla="*/ 1702717 w 1702717"/>
              <a:gd name="connsiteY12" fmla="*/ 1948852 h 2198804"/>
              <a:gd name="connsiteX13" fmla="*/ 1504514 w 1702717"/>
              <a:gd name="connsiteY13" fmla="*/ 2110804 h 2198804"/>
              <a:gd name="connsiteX14" fmla="*/ 1401825 w 1702717"/>
              <a:gd name="connsiteY14" fmla="*/ 2198804 h 2198804"/>
              <a:gd name="connsiteX15" fmla="*/ 139947 w 1702717"/>
              <a:gd name="connsiteY15" fmla="*/ 679758 h 2198804"/>
              <a:gd name="connsiteX16" fmla="*/ 0 w 1702717"/>
              <a:gd name="connsiteY16" fmla="*/ 596499 h 2198804"/>
              <a:gd name="connsiteX17" fmla="*/ 29218 w 1702717"/>
              <a:gd name="connsiteY17" fmla="*/ 398004 h 2198804"/>
              <a:gd name="connsiteX18" fmla="*/ 516093 w 1702717"/>
              <a:gd name="connsiteY18" fmla="*/ 0 h 2198804"/>
              <a:gd name="connsiteX19" fmla="*/ 762534 w 1702717"/>
              <a:gd name="connsiteY19" fmla="*/ 281987 h 2198804"/>
              <a:gd name="connsiteX20" fmla="*/ 755916 w 1702717"/>
              <a:gd name="connsiteY20" fmla="*/ 414489 h 2198804"/>
              <a:gd name="connsiteX21" fmla="*/ 876930 w 1702717"/>
              <a:gd name="connsiteY21" fmla="*/ 423958 h 2198804"/>
              <a:gd name="connsiteX22" fmla="*/ 872453 w 1702717"/>
              <a:gd name="connsiteY22" fmla="*/ 545832 h 2198804"/>
              <a:gd name="connsiteX23" fmla="*/ 1122638 w 1702717"/>
              <a:gd name="connsiteY23" fmla="*/ 548201 h 2198804"/>
              <a:gd name="connsiteX0" fmla="*/ 1122638 w 1702717"/>
              <a:gd name="connsiteY0" fmla="*/ 548201 h 2110804"/>
              <a:gd name="connsiteX1" fmla="*/ 1120836 w 1702717"/>
              <a:gd name="connsiteY1" fmla="*/ 589398 h 2110804"/>
              <a:gd name="connsiteX2" fmla="*/ 1173692 w 1702717"/>
              <a:gd name="connsiteY2" fmla="*/ 590329 h 2110804"/>
              <a:gd name="connsiteX3" fmla="*/ 1165917 w 1702717"/>
              <a:gd name="connsiteY3" fmla="*/ 659879 h 2110804"/>
              <a:gd name="connsiteX4" fmla="*/ 1199692 w 1702717"/>
              <a:gd name="connsiteY4" fmla="*/ 673920 h 2110804"/>
              <a:gd name="connsiteX5" fmla="*/ 1203982 w 1702717"/>
              <a:gd name="connsiteY5" fmla="*/ 707504 h 2110804"/>
              <a:gd name="connsiteX6" fmla="*/ 1145089 w 1702717"/>
              <a:gd name="connsiteY6" fmla="*/ 712943 h 2110804"/>
              <a:gd name="connsiteX7" fmla="*/ 1198993 w 1702717"/>
              <a:gd name="connsiteY7" fmla="*/ 751747 h 2110804"/>
              <a:gd name="connsiteX8" fmla="*/ 1227254 w 1702717"/>
              <a:gd name="connsiteY8" fmla="*/ 811854 h 2110804"/>
              <a:gd name="connsiteX9" fmla="*/ 1261573 w 1702717"/>
              <a:gd name="connsiteY9" fmla="*/ 897886 h 2110804"/>
              <a:gd name="connsiteX10" fmla="*/ 1389776 w 1702717"/>
              <a:gd name="connsiteY10" fmla="*/ 1193827 h 2110804"/>
              <a:gd name="connsiteX11" fmla="*/ 1501861 w 1702717"/>
              <a:gd name="connsiteY11" fmla="*/ 1462912 h 2110804"/>
              <a:gd name="connsiteX12" fmla="*/ 1702717 w 1702717"/>
              <a:gd name="connsiteY12" fmla="*/ 1948852 h 2110804"/>
              <a:gd name="connsiteX13" fmla="*/ 1504514 w 1702717"/>
              <a:gd name="connsiteY13" fmla="*/ 2110804 h 2110804"/>
              <a:gd name="connsiteX14" fmla="*/ 1211936 w 1702717"/>
              <a:gd name="connsiteY14" fmla="*/ 1966490 h 2110804"/>
              <a:gd name="connsiteX15" fmla="*/ 139947 w 1702717"/>
              <a:gd name="connsiteY15" fmla="*/ 679758 h 2110804"/>
              <a:gd name="connsiteX16" fmla="*/ 0 w 1702717"/>
              <a:gd name="connsiteY16" fmla="*/ 596499 h 2110804"/>
              <a:gd name="connsiteX17" fmla="*/ 29218 w 1702717"/>
              <a:gd name="connsiteY17" fmla="*/ 398004 h 2110804"/>
              <a:gd name="connsiteX18" fmla="*/ 516093 w 1702717"/>
              <a:gd name="connsiteY18" fmla="*/ 0 h 2110804"/>
              <a:gd name="connsiteX19" fmla="*/ 762534 w 1702717"/>
              <a:gd name="connsiteY19" fmla="*/ 281987 h 2110804"/>
              <a:gd name="connsiteX20" fmla="*/ 755916 w 1702717"/>
              <a:gd name="connsiteY20" fmla="*/ 414489 h 2110804"/>
              <a:gd name="connsiteX21" fmla="*/ 876930 w 1702717"/>
              <a:gd name="connsiteY21" fmla="*/ 423958 h 2110804"/>
              <a:gd name="connsiteX22" fmla="*/ 872453 w 1702717"/>
              <a:gd name="connsiteY22" fmla="*/ 545832 h 2110804"/>
              <a:gd name="connsiteX23" fmla="*/ 1122638 w 1702717"/>
              <a:gd name="connsiteY23" fmla="*/ 548201 h 2110804"/>
              <a:gd name="connsiteX0" fmla="*/ 1122638 w 1702717"/>
              <a:gd name="connsiteY0" fmla="*/ 548201 h 2254512"/>
              <a:gd name="connsiteX1" fmla="*/ 1120836 w 1702717"/>
              <a:gd name="connsiteY1" fmla="*/ 589398 h 2254512"/>
              <a:gd name="connsiteX2" fmla="*/ 1173692 w 1702717"/>
              <a:gd name="connsiteY2" fmla="*/ 590329 h 2254512"/>
              <a:gd name="connsiteX3" fmla="*/ 1165917 w 1702717"/>
              <a:gd name="connsiteY3" fmla="*/ 659879 h 2254512"/>
              <a:gd name="connsiteX4" fmla="*/ 1199692 w 1702717"/>
              <a:gd name="connsiteY4" fmla="*/ 673920 h 2254512"/>
              <a:gd name="connsiteX5" fmla="*/ 1203982 w 1702717"/>
              <a:gd name="connsiteY5" fmla="*/ 707504 h 2254512"/>
              <a:gd name="connsiteX6" fmla="*/ 1145089 w 1702717"/>
              <a:gd name="connsiteY6" fmla="*/ 712943 h 2254512"/>
              <a:gd name="connsiteX7" fmla="*/ 1198993 w 1702717"/>
              <a:gd name="connsiteY7" fmla="*/ 751747 h 2254512"/>
              <a:gd name="connsiteX8" fmla="*/ 1227254 w 1702717"/>
              <a:gd name="connsiteY8" fmla="*/ 811854 h 2254512"/>
              <a:gd name="connsiteX9" fmla="*/ 1261573 w 1702717"/>
              <a:gd name="connsiteY9" fmla="*/ 897886 h 2254512"/>
              <a:gd name="connsiteX10" fmla="*/ 1389776 w 1702717"/>
              <a:gd name="connsiteY10" fmla="*/ 1193827 h 2254512"/>
              <a:gd name="connsiteX11" fmla="*/ 1501861 w 1702717"/>
              <a:gd name="connsiteY11" fmla="*/ 1462912 h 2254512"/>
              <a:gd name="connsiteX12" fmla="*/ 1702717 w 1702717"/>
              <a:gd name="connsiteY12" fmla="*/ 1948852 h 2254512"/>
              <a:gd name="connsiteX13" fmla="*/ 1376238 w 1702717"/>
              <a:gd name="connsiteY13" fmla="*/ 2254512 h 2254512"/>
              <a:gd name="connsiteX14" fmla="*/ 1211936 w 1702717"/>
              <a:gd name="connsiteY14" fmla="*/ 1966490 h 2254512"/>
              <a:gd name="connsiteX15" fmla="*/ 139947 w 1702717"/>
              <a:gd name="connsiteY15" fmla="*/ 679758 h 2254512"/>
              <a:gd name="connsiteX16" fmla="*/ 0 w 1702717"/>
              <a:gd name="connsiteY16" fmla="*/ 596499 h 2254512"/>
              <a:gd name="connsiteX17" fmla="*/ 29218 w 1702717"/>
              <a:gd name="connsiteY17" fmla="*/ 398004 h 2254512"/>
              <a:gd name="connsiteX18" fmla="*/ 516093 w 1702717"/>
              <a:gd name="connsiteY18" fmla="*/ 0 h 2254512"/>
              <a:gd name="connsiteX19" fmla="*/ 762534 w 1702717"/>
              <a:gd name="connsiteY19" fmla="*/ 281987 h 2254512"/>
              <a:gd name="connsiteX20" fmla="*/ 755916 w 1702717"/>
              <a:gd name="connsiteY20" fmla="*/ 414489 h 2254512"/>
              <a:gd name="connsiteX21" fmla="*/ 876930 w 1702717"/>
              <a:gd name="connsiteY21" fmla="*/ 423958 h 2254512"/>
              <a:gd name="connsiteX22" fmla="*/ 872453 w 1702717"/>
              <a:gd name="connsiteY22" fmla="*/ 545832 h 2254512"/>
              <a:gd name="connsiteX23" fmla="*/ 1122638 w 1702717"/>
              <a:gd name="connsiteY23" fmla="*/ 548201 h 2254512"/>
              <a:gd name="connsiteX0" fmla="*/ 1122638 w 1501861"/>
              <a:gd name="connsiteY0" fmla="*/ 548201 h 2254512"/>
              <a:gd name="connsiteX1" fmla="*/ 1120836 w 1501861"/>
              <a:gd name="connsiteY1" fmla="*/ 589398 h 2254512"/>
              <a:gd name="connsiteX2" fmla="*/ 1173692 w 1501861"/>
              <a:gd name="connsiteY2" fmla="*/ 590329 h 2254512"/>
              <a:gd name="connsiteX3" fmla="*/ 1165917 w 1501861"/>
              <a:gd name="connsiteY3" fmla="*/ 659879 h 2254512"/>
              <a:gd name="connsiteX4" fmla="*/ 1199692 w 1501861"/>
              <a:gd name="connsiteY4" fmla="*/ 673920 h 2254512"/>
              <a:gd name="connsiteX5" fmla="*/ 1203982 w 1501861"/>
              <a:gd name="connsiteY5" fmla="*/ 707504 h 2254512"/>
              <a:gd name="connsiteX6" fmla="*/ 1145089 w 1501861"/>
              <a:gd name="connsiteY6" fmla="*/ 712943 h 2254512"/>
              <a:gd name="connsiteX7" fmla="*/ 1198993 w 1501861"/>
              <a:gd name="connsiteY7" fmla="*/ 751747 h 2254512"/>
              <a:gd name="connsiteX8" fmla="*/ 1227254 w 1501861"/>
              <a:gd name="connsiteY8" fmla="*/ 811854 h 2254512"/>
              <a:gd name="connsiteX9" fmla="*/ 1261573 w 1501861"/>
              <a:gd name="connsiteY9" fmla="*/ 897886 h 2254512"/>
              <a:gd name="connsiteX10" fmla="*/ 1389776 w 1501861"/>
              <a:gd name="connsiteY10" fmla="*/ 1193827 h 2254512"/>
              <a:gd name="connsiteX11" fmla="*/ 1501861 w 1501861"/>
              <a:gd name="connsiteY11" fmla="*/ 1462912 h 2254512"/>
              <a:gd name="connsiteX12" fmla="*/ 1446842 w 1501861"/>
              <a:gd name="connsiteY12" fmla="*/ 2192365 h 2254512"/>
              <a:gd name="connsiteX13" fmla="*/ 1376238 w 1501861"/>
              <a:gd name="connsiteY13" fmla="*/ 2254512 h 2254512"/>
              <a:gd name="connsiteX14" fmla="*/ 1211936 w 1501861"/>
              <a:gd name="connsiteY14" fmla="*/ 1966490 h 2254512"/>
              <a:gd name="connsiteX15" fmla="*/ 139947 w 1501861"/>
              <a:gd name="connsiteY15" fmla="*/ 679758 h 2254512"/>
              <a:gd name="connsiteX16" fmla="*/ 0 w 1501861"/>
              <a:gd name="connsiteY16" fmla="*/ 596499 h 2254512"/>
              <a:gd name="connsiteX17" fmla="*/ 29218 w 1501861"/>
              <a:gd name="connsiteY17" fmla="*/ 398004 h 2254512"/>
              <a:gd name="connsiteX18" fmla="*/ 516093 w 1501861"/>
              <a:gd name="connsiteY18" fmla="*/ 0 h 2254512"/>
              <a:gd name="connsiteX19" fmla="*/ 762534 w 1501861"/>
              <a:gd name="connsiteY19" fmla="*/ 281987 h 2254512"/>
              <a:gd name="connsiteX20" fmla="*/ 755916 w 1501861"/>
              <a:gd name="connsiteY20" fmla="*/ 414489 h 2254512"/>
              <a:gd name="connsiteX21" fmla="*/ 876930 w 1501861"/>
              <a:gd name="connsiteY21" fmla="*/ 423958 h 2254512"/>
              <a:gd name="connsiteX22" fmla="*/ 872453 w 1501861"/>
              <a:gd name="connsiteY22" fmla="*/ 545832 h 2254512"/>
              <a:gd name="connsiteX23" fmla="*/ 1122638 w 1501861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227254 w 1446842"/>
              <a:gd name="connsiteY8" fmla="*/ 811854 h 2254512"/>
              <a:gd name="connsiteX9" fmla="*/ 1261573 w 1446842"/>
              <a:gd name="connsiteY9" fmla="*/ 897886 h 2254512"/>
              <a:gd name="connsiteX10" fmla="*/ 1389776 w 1446842"/>
              <a:gd name="connsiteY10" fmla="*/ 1193827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227254 w 1446842"/>
              <a:gd name="connsiteY8" fmla="*/ 811854 h 2254512"/>
              <a:gd name="connsiteX9" fmla="*/ 1275491 w 1446842"/>
              <a:gd name="connsiteY9" fmla="*/ 966812 h 2254512"/>
              <a:gd name="connsiteX10" fmla="*/ 1389776 w 1446842"/>
              <a:gd name="connsiteY10" fmla="*/ 1193827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227254 w 1446842"/>
              <a:gd name="connsiteY8" fmla="*/ 811854 h 2254512"/>
              <a:gd name="connsiteX9" fmla="*/ 1275491 w 1446842"/>
              <a:gd name="connsiteY9" fmla="*/ 966812 h 2254512"/>
              <a:gd name="connsiteX10" fmla="*/ 1233318 w 1446842"/>
              <a:gd name="connsiteY10" fmla="*/ 1422860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227254 w 1446842"/>
              <a:gd name="connsiteY8" fmla="*/ 811854 h 2254512"/>
              <a:gd name="connsiteX9" fmla="*/ 1275491 w 1446842"/>
              <a:gd name="connsiteY9" fmla="*/ 966812 h 2254512"/>
              <a:gd name="connsiteX10" fmla="*/ 1233318 w 1446842"/>
              <a:gd name="connsiteY10" fmla="*/ 1422860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227254 w 1446842"/>
              <a:gd name="connsiteY8" fmla="*/ 811854 h 2254512"/>
              <a:gd name="connsiteX9" fmla="*/ 1275491 w 1446842"/>
              <a:gd name="connsiteY9" fmla="*/ 966812 h 2254512"/>
              <a:gd name="connsiteX10" fmla="*/ 1233318 w 1446842"/>
              <a:gd name="connsiteY10" fmla="*/ 1422860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227254 w 1446842"/>
              <a:gd name="connsiteY8" fmla="*/ 811854 h 2254512"/>
              <a:gd name="connsiteX9" fmla="*/ 1266982 w 1446842"/>
              <a:gd name="connsiteY9" fmla="*/ 949114 h 2254512"/>
              <a:gd name="connsiteX10" fmla="*/ 1233318 w 1446842"/>
              <a:gd name="connsiteY10" fmla="*/ 1422860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48201 h 2254512"/>
              <a:gd name="connsiteX1" fmla="*/ 1120836 w 1446842"/>
              <a:gd name="connsiteY1" fmla="*/ 589398 h 2254512"/>
              <a:gd name="connsiteX2" fmla="*/ 1173692 w 1446842"/>
              <a:gd name="connsiteY2" fmla="*/ 590329 h 2254512"/>
              <a:gd name="connsiteX3" fmla="*/ 1165917 w 1446842"/>
              <a:gd name="connsiteY3" fmla="*/ 659879 h 2254512"/>
              <a:gd name="connsiteX4" fmla="*/ 1199692 w 1446842"/>
              <a:gd name="connsiteY4" fmla="*/ 673920 h 2254512"/>
              <a:gd name="connsiteX5" fmla="*/ 1203982 w 1446842"/>
              <a:gd name="connsiteY5" fmla="*/ 707504 h 2254512"/>
              <a:gd name="connsiteX6" fmla="*/ 1145089 w 1446842"/>
              <a:gd name="connsiteY6" fmla="*/ 712943 h 2254512"/>
              <a:gd name="connsiteX7" fmla="*/ 1198993 w 1446842"/>
              <a:gd name="connsiteY7" fmla="*/ 751747 h 2254512"/>
              <a:gd name="connsiteX8" fmla="*/ 1199296 w 1446842"/>
              <a:gd name="connsiteY8" fmla="*/ 949621 h 2254512"/>
              <a:gd name="connsiteX9" fmla="*/ 1266982 w 1446842"/>
              <a:gd name="connsiteY9" fmla="*/ 949114 h 2254512"/>
              <a:gd name="connsiteX10" fmla="*/ 1233318 w 1446842"/>
              <a:gd name="connsiteY10" fmla="*/ 1422860 h 2254512"/>
              <a:gd name="connsiteX11" fmla="*/ 1290956 w 1446842"/>
              <a:gd name="connsiteY11" fmla="*/ 1805278 h 2254512"/>
              <a:gd name="connsiteX12" fmla="*/ 1446842 w 1446842"/>
              <a:gd name="connsiteY12" fmla="*/ 2192365 h 2254512"/>
              <a:gd name="connsiteX13" fmla="*/ 1376238 w 1446842"/>
              <a:gd name="connsiteY13" fmla="*/ 2254512 h 2254512"/>
              <a:gd name="connsiteX14" fmla="*/ 1211936 w 1446842"/>
              <a:gd name="connsiteY14" fmla="*/ 1966490 h 2254512"/>
              <a:gd name="connsiteX15" fmla="*/ 139947 w 1446842"/>
              <a:gd name="connsiteY15" fmla="*/ 679758 h 2254512"/>
              <a:gd name="connsiteX16" fmla="*/ 0 w 1446842"/>
              <a:gd name="connsiteY16" fmla="*/ 596499 h 2254512"/>
              <a:gd name="connsiteX17" fmla="*/ 29218 w 1446842"/>
              <a:gd name="connsiteY17" fmla="*/ 398004 h 2254512"/>
              <a:gd name="connsiteX18" fmla="*/ 516093 w 1446842"/>
              <a:gd name="connsiteY18" fmla="*/ 0 h 2254512"/>
              <a:gd name="connsiteX19" fmla="*/ 762534 w 1446842"/>
              <a:gd name="connsiteY19" fmla="*/ 281987 h 2254512"/>
              <a:gd name="connsiteX20" fmla="*/ 755916 w 1446842"/>
              <a:gd name="connsiteY20" fmla="*/ 414489 h 2254512"/>
              <a:gd name="connsiteX21" fmla="*/ 876930 w 1446842"/>
              <a:gd name="connsiteY21" fmla="*/ 423958 h 2254512"/>
              <a:gd name="connsiteX22" fmla="*/ 872453 w 1446842"/>
              <a:gd name="connsiteY22" fmla="*/ 545832 h 2254512"/>
              <a:gd name="connsiteX23" fmla="*/ 1122638 w 1446842"/>
              <a:gd name="connsiteY23" fmla="*/ 548201 h 2254512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3692 w 1446842"/>
              <a:gd name="connsiteY2" fmla="*/ 611971 h 2276154"/>
              <a:gd name="connsiteX3" fmla="*/ 1165917 w 1446842"/>
              <a:gd name="connsiteY3" fmla="*/ 681521 h 2276154"/>
              <a:gd name="connsiteX4" fmla="*/ 1199692 w 1446842"/>
              <a:gd name="connsiteY4" fmla="*/ 695562 h 2276154"/>
              <a:gd name="connsiteX5" fmla="*/ 1203982 w 1446842"/>
              <a:gd name="connsiteY5" fmla="*/ 729146 h 2276154"/>
              <a:gd name="connsiteX6" fmla="*/ 1145089 w 1446842"/>
              <a:gd name="connsiteY6" fmla="*/ 734585 h 2276154"/>
              <a:gd name="connsiteX7" fmla="*/ 1198993 w 1446842"/>
              <a:gd name="connsiteY7" fmla="*/ 773389 h 2276154"/>
              <a:gd name="connsiteX8" fmla="*/ 1199296 w 1446842"/>
              <a:gd name="connsiteY8" fmla="*/ 971263 h 2276154"/>
              <a:gd name="connsiteX9" fmla="*/ 1266982 w 1446842"/>
              <a:gd name="connsiteY9" fmla="*/ 970756 h 2276154"/>
              <a:gd name="connsiteX10" fmla="*/ 1233318 w 1446842"/>
              <a:gd name="connsiteY10" fmla="*/ 1444502 h 2276154"/>
              <a:gd name="connsiteX11" fmla="*/ 1290956 w 1446842"/>
              <a:gd name="connsiteY11" fmla="*/ 1826920 h 2276154"/>
              <a:gd name="connsiteX12" fmla="*/ 1446842 w 1446842"/>
              <a:gd name="connsiteY12" fmla="*/ 2214007 h 2276154"/>
              <a:gd name="connsiteX13" fmla="*/ 1376238 w 1446842"/>
              <a:gd name="connsiteY13" fmla="*/ 2276154 h 2276154"/>
              <a:gd name="connsiteX14" fmla="*/ 1211936 w 1446842"/>
              <a:gd name="connsiteY14" fmla="*/ 1988132 h 2276154"/>
              <a:gd name="connsiteX15" fmla="*/ 139947 w 1446842"/>
              <a:gd name="connsiteY15" fmla="*/ 701400 h 2276154"/>
              <a:gd name="connsiteX16" fmla="*/ 0 w 1446842"/>
              <a:gd name="connsiteY16" fmla="*/ 618141 h 2276154"/>
              <a:gd name="connsiteX17" fmla="*/ 29218 w 1446842"/>
              <a:gd name="connsiteY17" fmla="*/ 419646 h 2276154"/>
              <a:gd name="connsiteX18" fmla="*/ 519785 w 1446842"/>
              <a:gd name="connsiteY18" fmla="*/ 0 h 2276154"/>
              <a:gd name="connsiteX19" fmla="*/ 762534 w 1446842"/>
              <a:gd name="connsiteY19" fmla="*/ 303629 h 2276154"/>
              <a:gd name="connsiteX20" fmla="*/ 755916 w 1446842"/>
              <a:gd name="connsiteY20" fmla="*/ 436131 h 2276154"/>
              <a:gd name="connsiteX21" fmla="*/ 876930 w 1446842"/>
              <a:gd name="connsiteY21" fmla="*/ 445600 h 2276154"/>
              <a:gd name="connsiteX22" fmla="*/ 872453 w 1446842"/>
              <a:gd name="connsiteY22" fmla="*/ 567474 h 2276154"/>
              <a:gd name="connsiteX23" fmla="*/ 1122638 w 1446842"/>
              <a:gd name="connsiteY23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65917 w 1446842"/>
              <a:gd name="connsiteY2" fmla="*/ 681521 h 2276154"/>
              <a:gd name="connsiteX3" fmla="*/ 1199692 w 1446842"/>
              <a:gd name="connsiteY3" fmla="*/ 695562 h 2276154"/>
              <a:gd name="connsiteX4" fmla="*/ 1203982 w 1446842"/>
              <a:gd name="connsiteY4" fmla="*/ 729146 h 2276154"/>
              <a:gd name="connsiteX5" fmla="*/ 1145089 w 1446842"/>
              <a:gd name="connsiteY5" fmla="*/ 734585 h 2276154"/>
              <a:gd name="connsiteX6" fmla="*/ 1198993 w 1446842"/>
              <a:gd name="connsiteY6" fmla="*/ 773389 h 2276154"/>
              <a:gd name="connsiteX7" fmla="*/ 1199296 w 1446842"/>
              <a:gd name="connsiteY7" fmla="*/ 971263 h 2276154"/>
              <a:gd name="connsiteX8" fmla="*/ 1266982 w 1446842"/>
              <a:gd name="connsiteY8" fmla="*/ 970756 h 2276154"/>
              <a:gd name="connsiteX9" fmla="*/ 1233318 w 1446842"/>
              <a:gd name="connsiteY9" fmla="*/ 1444502 h 2276154"/>
              <a:gd name="connsiteX10" fmla="*/ 1290956 w 1446842"/>
              <a:gd name="connsiteY10" fmla="*/ 1826920 h 2276154"/>
              <a:gd name="connsiteX11" fmla="*/ 1446842 w 1446842"/>
              <a:gd name="connsiteY11" fmla="*/ 2214007 h 2276154"/>
              <a:gd name="connsiteX12" fmla="*/ 1376238 w 1446842"/>
              <a:gd name="connsiteY12" fmla="*/ 2276154 h 2276154"/>
              <a:gd name="connsiteX13" fmla="*/ 1211936 w 1446842"/>
              <a:gd name="connsiteY13" fmla="*/ 1988132 h 2276154"/>
              <a:gd name="connsiteX14" fmla="*/ 139947 w 1446842"/>
              <a:gd name="connsiteY14" fmla="*/ 701400 h 2276154"/>
              <a:gd name="connsiteX15" fmla="*/ 0 w 1446842"/>
              <a:gd name="connsiteY15" fmla="*/ 618141 h 2276154"/>
              <a:gd name="connsiteX16" fmla="*/ 29218 w 1446842"/>
              <a:gd name="connsiteY16" fmla="*/ 419646 h 2276154"/>
              <a:gd name="connsiteX17" fmla="*/ 519785 w 1446842"/>
              <a:gd name="connsiteY17" fmla="*/ 0 h 2276154"/>
              <a:gd name="connsiteX18" fmla="*/ 762534 w 1446842"/>
              <a:gd name="connsiteY18" fmla="*/ 303629 h 2276154"/>
              <a:gd name="connsiteX19" fmla="*/ 755916 w 1446842"/>
              <a:gd name="connsiteY19" fmla="*/ 436131 h 2276154"/>
              <a:gd name="connsiteX20" fmla="*/ 876930 w 1446842"/>
              <a:gd name="connsiteY20" fmla="*/ 445600 h 2276154"/>
              <a:gd name="connsiteX21" fmla="*/ 872453 w 1446842"/>
              <a:gd name="connsiteY21" fmla="*/ 567474 h 2276154"/>
              <a:gd name="connsiteX22" fmla="*/ 1122638 w 1446842"/>
              <a:gd name="connsiteY22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0287 w 1446842"/>
              <a:gd name="connsiteY2" fmla="*/ 615977 h 2276154"/>
              <a:gd name="connsiteX3" fmla="*/ 1199692 w 1446842"/>
              <a:gd name="connsiteY3" fmla="*/ 695562 h 2276154"/>
              <a:gd name="connsiteX4" fmla="*/ 1203982 w 1446842"/>
              <a:gd name="connsiteY4" fmla="*/ 729146 h 2276154"/>
              <a:gd name="connsiteX5" fmla="*/ 1145089 w 1446842"/>
              <a:gd name="connsiteY5" fmla="*/ 734585 h 2276154"/>
              <a:gd name="connsiteX6" fmla="*/ 1198993 w 1446842"/>
              <a:gd name="connsiteY6" fmla="*/ 773389 h 2276154"/>
              <a:gd name="connsiteX7" fmla="*/ 1199296 w 1446842"/>
              <a:gd name="connsiteY7" fmla="*/ 971263 h 2276154"/>
              <a:gd name="connsiteX8" fmla="*/ 1266982 w 1446842"/>
              <a:gd name="connsiteY8" fmla="*/ 970756 h 2276154"/>
              <a:gd name="connsiteX9" fmla="*/ 1233318 w 1446842"/>
              <a:gd name="connsiteY9" fmla="*/ 1444502 h 2276154"/>
              <a:gd name="connsiteX10" fmla="*/ 1290956 w 1446842"/>
              <a:gd name="connsiteY10" fmla="*/ 1826920 h 2276154"/>
              <a:gd name="connsiteX11" fmla="*/ 1446842 w 1446842"/>
              <a:gd name="connsiteY11" fmla="*/ 2214007 h 2276154"/>
              <a:gd name="connsiteX12" fmla="*/ 1376238 w 1446842"/>
              <a:gd name="connsiteY12" fmla="*/ 2276154 h 2276154"/>
              <a:gd name="connsiteX13" fmla="*/ 1211936 w 1446842"/>
              <a:gd name="connsiteY13" fmla="*/ 1988132 h 2276154"/>
              <a:gd name="connsiteX14" fmla="*/ 139947 w 1446842"/>
              <a:gd name="connsiteY14" fmla="*/ 701400 h 2276154"/>
              <a:gd name="connsiteX15" fmla="*/ 0 w 1446842"/>
              <a:gd name="connsiteY15" fmla="*/ 618141 h 2276154"/>
              <a:gd name="connsiteX16" fmla="*/ 29218 w 1446842"/>
              <a:gd name="connsiteY16" fmla="*/ 419646 h 2276154"/>
              <a:gd name="connsiteX17" fmla="*/ 519785 w 1446842"/>
              <a:gd name="connsiteY17" fmla="*/ 0 h 2276154"/>
              <a:gd name="connsiteX18" fmla="*/ 762534 w 1446842"/>
              <a:gd name="connsiteY18" fmla="*/ 303629 h 2276154"/>
              <a:gd name="connsiteX19" fmla="*/ 755916 w 1446842"/>
              <a:gd name="connsiteY19" fmla="*/ 436131 h 2276154"/>
              <a:gd name="connsiteX20" fmla="*/ 876930 w 1446842"/>
              <a:gd name="connsiteY20" fmla="*/ 445600 h 2276154"/>
              <a:gd name="connsiteX21" fmla="*/ 872453 w 1446842"/>
              <a:gd name="connsiteY21" fmla="*/ 567474 h 2276154"/>
              <a:gd name="connsiteX22" fmla="*/ 1122638 w 1446842"/>
              <a:gd name="connsiteY22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0287 w 1446842"/>
              <a:gd name="connsiteY2" fmla="*/ 615977 h 2276154"/>
              <a:gd name="connsiteX3" fmla="*/ 1199692 w 1446842"/>
              <a:gd name="connsiteY3" fmla="*/ 695562 h 2276154"/>
              <a:gd name="connsiteX4" fmla="*/ 1203982 w 1446842"/>
              <a:gd name="connsiteY4" fmla="*/ 729146 h 2276154"/>
              <a:gd name="connsiteX5" fmla="*/ 1145089 w 1446842"/>
              <a:gd name="connsiteY5" fmla="*/ 734585 h 2276154"/>
              <a:gd name="connsiteX6" fmla="*/ 1198993 w 1446842"/>
              <a:gd name="connsiteY6" fmla="*/ 773389 h 2276154"/>
              <a:gd name="connsiteX7" fmla="*/ 1199296 w 1446842"/>
              <a:gd name="connsiteY7" fmla="*/ 971263 h 2276154"/>
              <a:gd name="connsiteX8" fmla="*/ 1266982 w 1446842"/>
              <a:gd name="connsiteY8" fmla="*/ 970756 h 2276154"/>
              <a:gd name="connsiteX9" fmla="*/ 1233318 w 1446842"/>
              <a:gd name="connsiteY9" fmla="*/ 1444502 h 2276154"/>
              <a:gd name="connsiteX10" fmla="*/ 1290956 w 1446842"/>
              <a:gd name="connsiteY10" fmla="*/ 1826920 h 2276154"/>
              <a:gd name="connsiteX11" fmla="*/ 1446842 w 1446842"/>
              <a:gd name="connsiteY11" fmla="*/ 2214007 h 2276154"/>
              <a:gd name="connsiteX12" fmla="*/ 1376238 w 1446842"/>
              <a:gd name="connsiteY12" fmla="*/ 2276154 h 2276154"/>
              <a:gd name="connsiteX13" fmla="*/ 1211936 w 1446842"/>
              <a:gd name="connsiteY13" fmla="*/ 1988132 h 2276154"/>
              <a:gd name="connsiteX14" fmla="*/ 139947 w 1446842"/>
              <a:gd name="connsiteY14" fmla="*/ 701400 h 2276154"/>
              <a:gd name="connsiteX15" fmla="*/ 0 w 1446842"/>
              <a:gd name="connsiteY15" fmla="*/ 618141 h 2276154"/>
              <a:gd name="connsiteX16" fmla="*/ 29218 w 1446842"/>
              <a:gd name="connsiteY16" fmla="*/ 419646 h 2276154"/>
              <a:gd name="connsiteX17" fmla="*/ 519785 w 1446842"/>
              <a:gd name="connsiteY17" fmla="*/ 0 h 2276154"/>
              <a:gd name="connsiteX18" fmla="*/ 762534 w 1446842"/>
              <a:gd name="connsiteY18" fmla="*/ 303629 h 2276154"/>
              <a:gd name="connsiteX19" fmla="*/ 755916 w 1446842"/>
              <a:gd name="connsiteY19" fmla="*/ 436131 h 2276154"/>
              <a:gd name="connsiteX20" fmla="*/ 876930 w 1446842"/>
              <a:gd name="connsiteY20" fmla="*/ 445600 h 2276154"/>
              <a:gd name="connsiteX21" fmla="*/ 872453 w 1446842"/>
              <a:gd name="connsiteY21" fmla="*/ 567474 h 2276154"/>
              <a:gd name="connsiteX22" fmla="*/ 1122638 w 1446842"/>
              <a:gd name="connsiteY22" fmla="*/ 569843 h 2276154"/>
              <a:gd name="connsiteX0" fmla="*/ 1122638 w 1446842"/>
              <a:gd name="connsiteY0" fmla="*/ 569843 h 2276154"/>
              <a:gd name="connsiteX1" fmla="*/ 1120836 w 1446842"/>
              <a:gd name="connsiteY1" fmla="*/ 611040 h 2276154"/>
              <a:gd name="connsiteX2" fmla="*/ 1170287 w 1446842"/>
              <a:gd name="connsiteY2" fmla="*/ 615977 h 2276154"/>
              <a:gd name="connsiteX3" fmla="*/ 1199692 w 1446842"/>
              <a:gd name="connsiteY3" fmla="*/ 695562 h 2276154"/>
              <a:gd name="connsiteX4" fmla="*/ 1203982 w 1446842"/>
              <a:gd name="connsiteY4" fmla="*/ 729146 h 2276154"/>
              <a:gd name="connsiteX5" fmla="*/ 1145089 w 1446842"/>
              <a:gd name="connsiteY5" fmla="*/ 734585 h 2276154"/>
              <a:gd name="connsiteX6" fmla="*/ 1198993 w 1446842"/>
              <a:gd name="connsiteY6" fmla="*/ 773389 h 2276154"/>
              <a:gd name="connsiteX7" fmla="*/ 1199296 w 1446842"/>
              <a:gd name="connsiteY7" fmla="*/ 971263 h 2276154"/>
              <a:gd name="connsiteX8" fmla="*/ 1266982 w 1446842"/>
              <a:gd name="connsiteY8" fmla="*/ 970756 h 2276154"/>
              <a:gd name="connsiteX9" fmla="*/ 1233318 w 1446842"/>
              <a:gd name="connsiteY9" fmla="*/ 1444502 h 2276154"/>
              <a:gd name="connsiteX10" fmla="*/ 1290956 w 1446842"/>
              <a:gd name="connsiteY10" fmla="*/ 1826920 h 2276154"/>
              <a:gd name="connsiteX11" fmla="*/ 1446842 w 1446842"/>
              <a:gd name="connsiteY11" fmla="*/ 2214007 h 2276154"/>
              <a:gd name="connsiteX12" fmla="*/ 1376238 w 1446842"/>
              <a:gd name="connsiteY12" fmla="*/ 2276154 h 2276154"/>
              <a:gd name="connsiteX13" fmla="*/ 1211936 w 1446842"/>
              <a:gd name="connsiteY13" fmla="*/ 1988132 h 2276154"/>
              <a:gd name="connsiteX14" fmla="*/ 139947 w 1446842"/>
              <a:gd name="connsiteY14" fmla="*/ 701400 h 2276154"/>
              <a:gd name="connsiteX15" fmla="*/ 0 w 1446842"/>
              <a:gd name="connsiteY15" fmla="*/ 618141 h 2276154"/>
              <a:gd name="connsiteX16" fmla="*/ 29218 w 1446842"/>
              <a:gd name="connsiteY16" fmla="*/ 419646 h 2276154"/>
              <a:gd name="connsiteX17" fmla="*/ 519785 w 1446842"/>
              <a:gd name="connsiteY17" fmla="*/ 0 h 2276154"/>
              <a:gd name="connsiteX18" fmla="*/ 762534 w 1446842"/>
              <a:gd name="connsiteY18" fmla="*/ 303629 h 2276154"/>
              <a:gd name="connsiteX19" fmla="*/ 755916 w 1446842"/>
              <a:gd name="connsiteY19" fmla="*/ 436131 h 2276154"/>
              <a:gd name="connsiteX20" fmla="*/ 876930 w 1446842"/>
              <a:gd name="connsiteY20" fmla="*/ 445600 h 2276154"/>
              <a:gd name="connsiteX21" fmla="*/ 872453 w 1446842"/>
              <a:gd name="connsiteY21" fmla="*/ 567474 h 2276154"/>
              <a:gd name="connsiteX22" fmla="*/ 1122638 w 1446842"/>
              <a:gd name="connsiteY22" fmla="*/ 569843 h 227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46842" h="2276154">
                <a:moveTo>
                  <a:pt x="1122638" y="569843"/>
                </a:moveTo>
                <a:cubicBezTo>
                  <a:pt x="1122638" y="589268"/>
                  <a:pt x="1120836" y="591615"/>
                  <a:pt x="1120836" y="611040"/>
                </a:cubicBezTo>
                <a:cubicBezTo>
                  <a:pt x="1129599" y="612888"/>
                  <a:pt x="1157144" y="601890"/>
                  <a:pt x="1170287" y="615977"/>
                </a:cubicBezTo>
                <a:cubicBezTo>
                  <a:pt x="1176988" y="676038"/>
                  <a:pt x="1189890" y="669034"/>
                  <a:pt x="1199692" y="695562"/>
                </a:cubicBezTo>
                <a:lnTo>
                  <a:pt x="1203982" y="729146"/>
                </a:lnTo>
                <a:lnTo>
                  <a:pt x="1145089" y="734585"/>
                </a:lnTo>
                <a:lnTo>
                  <a:pt x="1198993" y="773389"/>
                </a:lnTo>
                <a:lnTo>
                  <a:pt x="1199296" y="971263"/>
                </a:lnTo>
                <a:lnTo>
                  <a:pt x="1266982" y="970756"/>
                </a:lnTo>
                <a:cubicBezTo>
                  <a:pt x="1243881" y="1055987"/>
                  <a:pt x="1234223" y="1123862"/>
                  <a:pt x="1233318" y="1444502"/>
                </a:cubicBezTo>
                <a:cubicBezTo>
                  <a:pt x="1252531" y="1571975"/>
                  <a:pt x="1242298" y="1615557"/>
                  <a:pt x="1290956" y="1826920"/>
                </a:cubicBezTo>
                <a:cubicBezTo>
                  <a:pt x="1341310" y="2009911"/>
                  <a:pt x="1394880" y="2084978"/>
                  <a:pt x="1446842" y="2214007"/>
                </a:cubicBezTo>
                <a:lnTo>
                  <a:pt x="1376238" y="2276154"/>
                </a:lnTo>
                <a:lnTo>
                  <a:pt x="1211936" y="1988132"/>
                </a:lnTo>
                <a:lnTo>
                  <a:pt x="139947" y="701400"/>
                </a:lnTo>
                <a:lnTo>
                  <a:pt x="0" y="618141"/>
                </a:lnTo>
                <a:lnTo>
                  <a:pt x="29218" y="419646"/>
                </a:lnTo>
                <a:cubicBezTo>
                  <a:pt x="192740" y="279764"/>
                  <a:pt x="368804" y="113986"/>
                  <a:pt x="519785" y="0"/>
                </a:cubicBezTo>
                <a:lnTo>
                  <a:pt x="762534" y="303629"/>
                </a:lnTo>
                <a:cubicBezTo>
                  <a:pt x="763630" y="341337"/>
                  <a:pt x="754820" y="398423"/>
                  <a:pt x="755916" y="436131"/>
                </a:cubicBezTo>
                <a:lnTo>
                  <a:pt x="876930" y="445600"/>
                </a:lnTo>
                <a:lnTo>
                  <a:pt x="872453" y="567474"/>
                </a:lnTo>
                <a:lnTo>
                  <a:pt x="1122638" y="569843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ja-JP" altLang="en-US" dirty="0">
              <a:latin typeface="+mn-ea"/>
            </a:endParaRPr>
          </a:p>
        </p:txBody>
      </p:sp>
      <p:sp>
        <p:nvSpPr>
          <p:cNvPr id="1183" name="テキスト ボックス 76"/>
          <p:cNvSpPr txBox="1"/>
          <p:nvPr/>
        </p:nvSpPr>
        <p:spPr>
          <a:xfrm>
            <a:off x="8763614" y="2127921"/>
            <a:ext cx="1723366" cy="527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b="1" spc="-50" dirty="0">
                <a:latin typeface="+mn-ea"/>
              </a:rPr>
              <a:t>◀地下駐車場出入口</a:t>
            </a:r>
            <a:endParaRPr lang="en-US" altLang="ja-JP" sz="1200" b="1" spc="-50" dirty="0">
              <a:latin typeface="+mn-ea"/>
            </a:endParaRPr>
          </a:p>
          <a:p>
            <a:pPr>
              <a:lnSpc>
                <a:spcPts val="1700"/>
              </a:lnSpc>
            </a:pPr>
            <a:r>
              <a:rPr lang="ja-JP" altLang="en-US" sz="1100" b="1" spc="-50" dirty="0">
                <a:latin typeface="+mn-ea"/>
              </a:rPr>
              <a:t>　（高さ制限</a:t>
            </a:r>
            <a:r>
              <a:rPr lang="en-US" altLang="ja-JP" sz="1100" b="1" spc="-50" dirty="0">
                <a:latin typeface="+mn-ea"/>
              </a:rPr>
              <a:t>2.1</a:t>
            </a:r>
            <a:r>
              <a:rPr lang="ja-JP" altLang="en-US" sz="1100" b="1" spc="-50" dirty="0">
                <a:latin typeface="+mn-ea"/>
              </a:rPr>
              <a:t>ｍまで</a:t>
            </a:r>
            <a:r>
              <a:rPr lang="ja-JP" altLang="en-US" sz="1200" b="1" spc="-50" dirty="0">
                <a:latin typeface="+mn-ea"/>
              </a:rPr>
              <a:t>）</a:t>
            </a:r>
            <a:endParaRPr lang="ja-JP" altLang="en-US" sz="1400" b="1" spc="-50" dirty="0">
              <a:latin typeface="+mn-ea"/>
            </a:endParaRPr>
          </a:p>
        </p:txBody>
      </p:sp>
      <p:sp>
        <p:nvSpPr>
          <p:cNvPr id="1184" name="テキスト プレースホルダー 5"/>
          <p:cNvSpPr txBox="1"/>
          <p:nvPr/>
        </p:nvSpPr>
        <p:spPr>
          <a:xfrm>
            <a:off x="10413066" y="6511651"/>
            <a:ext cx="453600" cy="25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100" kern="1200">
                <a:solidFill>
                  <a:schemeClr val="bg1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latin typeface="+mn-ea"/>
                <a:ea typeface="+mn-ea"/>
              </a:rPr>
              <a:t>2</a:t>
            </a:r>
            <a:endParaRPr b="1">
              <a:latin typeface="+mn-ea"/>
              <a:ea typeface="+mn-ea"/>
            </a:endParaRPr>
          </a:p>
        </p:txBody>
      </p:sp>
      <p:sp>
        <p:nvSpPr>
          <p:cNvPr id="1185" name="テキスト ボックス 7"/>
          <p:cNvSpPr txBox="1"/>
          <p:nvPr/>
        </p:nvSpPr>
        <p:spPr>
          <a:xfrm>
            <a:off x="6018670" y="4087830"/>
            <a:ext cx="2104363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複合公共施設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（地下1階　防災センター）</a:t>
            </a:r>
          </a:p>
        </p:txBody>
      </p:sp>
      <p:grpSp>
        <p:nvGrpSpPr>
          <p:cNvPr id="1186" name="グループ化 47"/>
          <p:cNvGrpSpPr/>
          <p:nvPr/>
        </p:nvGrpSpPr>
        <p:grpSpPr>
          <a:xfrm>
            <a:off x="5888696" y="3469959"/>
            <a:ext cx="393615" cy="486109"/>
            <a:chOff x="4789922" y="3440564"/>
            <a:chExt cx="393615" cy="486109"/>
          </a:xfrm>
        </p:grpSpPr>
        <p:pic>
          <p:nvPicPr>
            <p:cNvPr id="1187" name="図 63"/>
            <p:cNvPicPr>
              <a:picLocks noChangeAspect="1"/>
            </p:cNvPicPr>
            <p:nvPr/>
          </p:nvPicPr>
          <p:blipFill>
            <a:blip r:embed="rId7"/>
            <a:srcRect l="42909" t="45222" r="53088" b="47783"/>
            <a:stretch>
              <a:fillRect/>
            </a:stretch>
          </p:blipFill>
          <p:spPr>
            <a:xfrm>
              <a:off x="4789922" y="3440564"/>
              <a:ext cx="393615" cy="486109"/>
            </a:xfrm>
            <a:prstGeom prst="rect">
              <a:avLst/>
            </a:prstGeom>
          </p:spPr>
        </p:pic>
        <p:sp>
          <p:nvSpPr>
            <p:cNvPr id="1188" name="正方形/長方形 42"/>
            <p:cNvSpPr/>
            <p:nvPr/>
          </p:nvSpPr>
          <p:spPr>
            <a:xfrm rot="2346516">
              <a:off x="4831959" y="3654161"/>
              <a:ext cx="269081" cy="19526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31"/>
                  </a:lnTo>
                  <a:lnTo>
                    <a:pt x="21364" y="21600"/>
                  </a:lnTo>
                  <a:lnTo>
                    <a:pt x="575" y="21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79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sp>
          <p:nvSpPr>
            <p:cNvPr id="1189" name="正方形/長方形 43"/>
            <p:cNvSpPr/>
            <p:nvPr/>
          </p:nvSpPr>
          <p:spPr>
            <a:xfrm rot="2346516">
              <a:off x="4935909" y="3550123"/>
              <a:ext cx="240419" cy="13032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253" y="680"/>
                  </a:lnTo>
                  <a:lnTo>
                    <a:pt x="21600" y="21600"/>
                  </a:lnTo>
                  <a:lnTo>
                    <a:pt x="20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</p:grpSp>
      <p:sp>
        <p:nvSpPr>
          <p:cNvPr id="1190" name="図形 154"/>
          <p:cNvSpPr/>
          <p:nvPr/>
        </p:nvSpPr>
        <p:spPr>
          <a:xfrm>
            <a:off x="8535707" y="1650900"/>
            <a:ext cx="437852" cy="477304"/>
          </a:xfrm>
          <a:prstGeom prst="star5">
            <a:avLst/>
          </a:pr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>
              <a:latin typeface="+mn-ea"/>
            </a:endParaRPr>
          </a:p>
        </p:txBody>
      </p:sp>
      <p:sp>
        <p:nvSpPr>
          <p:cNvPr id="1191" name="テキスト ボックス 7"/>
          <p:cNvSpPr txBox="1"/>
          <p:nvPr/>
        </p:nvSpPr>
        <p:spPr>
          <a:xfrm>
            <a:off x="8650909" y="1761853"/>
            <a:ext cx="207448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１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92" name="図形 83"/>
          <p:cNvSpPr/>
          <p:nvPr/>
        </p:nvSpPr>
        <p:spPr>
          <a:xfrm>
            <a:off x="5784056" y="2640806"/>
            <a:ext cx="900158" cy="10075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885" y="10825"/>
                </a:moveTo>
                <a:lnTo>
                  <a:pt x="2571" y="14348"/>
                </a:lnTo>
                <a:lnTo>
                  <a:pt x="4171" y="15319"/>
                </a:lnTo>
                <a:lnTo>
                  <a:pt x="57" y="19455"/>
                </a:lnTo>
                <a:lnTo>
                  <a:pt x="2914" y="21600"/>
                </a:lnTo>
                <a:lnTo>
                  <a:pt x="5600" y="18944"/>
                </a:lnTo>
                <a:lnTo>
                  <a:pt x="4857" y="18178"/>
                </a:lnTo>
                <a:lnTo>
                  <a:pt x="12000" y="10621"/>
                </a:lnTo>
                <a:lnTo>
                  <a:pt x="12571" y="10978"/>
                </a:lnTo>
                <a:lnTo>
                  <a:pt x="17371" y="5923"/>
                </a:lnTo>
                <a:lnTo>
                  <a:pt x="17885" y="6229"/>
                </a:lnTo>
                <a:lnTo>
                  <a:pt x="21600" y="2297"/>
                </a:lnTo>
                <a:lnTo>
                  <a:pt x="18457" y="51"/>
                </a:lnTo>
                <a:lnTo>
                  <a:pt x="6971" y="12051"/>
                </a:lnTo>
                <a:lnTo>
                  <a:pt x="5542" y="11029"/>
                </a:lnTo>
              </a:path>
            </a:pathLst>
          </a:custGeom>
          <a:solidFill>
            <a:srgbClr val="E78B8B">
              <a:alpha val="52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93" name="図形 84"/>
          <p:cNvSpPr/>
          <p:nvPr/>
        </p:nvSpPr>
        <p:spPr>
          <a:xfrm>
            <a:off x="5164924" y="3967148"/>
            <a:ext cx="428632" cy="40006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5300"/>
                </a:moveTo>
                <a:lnTo>
                  <a:pt x="6360" y="21600"/>
                </a:lnTo>
                <a:lnTo>
                  <a:pt x="21600" y="2957"/>
                </a:lnTo>
                <a:lnTo>
                  <a:pt x="18480" y="0"/>
                </a:lnTo>
                <a:lnTo>
                  <a:pt x="12360" y="7586"/>
                </a:lnTo>
                <a:lnTo>
                  <a:pt x="9120" y="3986"/>
                </a:lnTo>
                <a:lnTo>
                  <a:pt x="0" y="15300"/>
                </a:lnTo>
                <a:close/>
              </a:path>
            </a:pathLst>
          </a:custGeom>
          <a:solidFill>
            <a:srgbClr val="E78B8B">
              <a:alpha val="52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94" name="図形 79"/>
          <p:cNvSpPr/>
          <p:nvPr/>
        </p:nvSpPr>
        <p:spPr>
          <a:xfrm>
            <a:off x="3922531" y="5398890"/>
            <a:ext cx="645319" cy="5786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9404" y="0"/>
                </a:moveTo>
                <a:lnTo>
                  <a:pt x="0" y="12444"/>
                </a:lnTo>
                <a:lnTo>
                  <a:pt x="2710" y="13511"/>
                </a:lnTo>
                <a:lnTo>
                  <a:pt x="1913" y="14489"/>
                </a:lnTo>
                <a:lnTo>
                  <a:pt x="5261" y="17333"/>
                </a:lnTo>
                <a:lnTo>
                  <a:pt x="9565" y="19644"/>
                </a:lnTo>
                <a:lnTo>
                  <a:pt x="14028" y="21066"/>
                </a:lnTo>
                <a:lnTo>
                  <a:pt x="18810" y="21600"/>
                </a:lnTo>
                <a:lnTo>
                  <a:pt x="18969" y="20444"/>
                </a:lnTo>
                <a:lnTo>
                  <a:pt x="21600" y="21511"/>
                </a:lnTo>
                <a:lnTo>
                  <a:pt x="21441" y="4800"/>
                </a:lnTo>
                <a:lnTo>
                  <a:pt x="9404" y="0"/>
                </a:lnTo>
                <a:close/>
              </a:path>
            </a:pathLst>
          </a:custGeom>
          <a:solidFill>
            <a:srgbClr val="E78B8B">
              <a:alpha val="52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96" name="テキスト ボックス 82"/>
          <p:cNvSpPr txBox="1"/>
          <p:nvPr/>
        </p:nvSpPr>
        <p:spPr>
          <a:xfrm>
            <a:off x="1778602" y="5478826"/>
            <a:ext cx="2021361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駅南側メイン出入口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1197" name="直線矢印コネクタ 173"/>
          <p:cNvCxnSpPr>
            <a:cxnSpLocks/>
          </p:cNvCxnSpPr>
          <p:nvPr/>
        </p:nvCxnSpPr>
        <p:spPr>
          <a:xfrm flipH="1" flipV="1">
            <a:off x="6230938" y="3619500"/>
            <a:ext cx="14287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" name="テキスト ボックス 7"/>
          <p:cNvSpPr txBox="1"/>
          <p:nvPr/>
        </p:nvSpPr>
        <p:spPr>
          <a:xfrm>
            <a:off x="2554693" y="6234993"/>
            <a:ext cx="943438" cy="2643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36000" tIns="18000" rIns="36000" bIns="0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C00000"/>
                </a:solidFill>
                <a:latin typeface="+mn-ea"/>
              </a:rPr>
              <a:t>エリア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E</a:t>
            </a:r>
            <a:endParaRPr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199" name="テキスト ボックス 177"/>
          <p:cNvSpPr txBox="1"/>
          <p:nvPr/>
        </p:nvSpPr>
        <p:spPr>
          <a:xfrm>
            <a:off x="2680233" y="5248073"/>
            <a:ext cx="405181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+mn-ea"/>
              </a:rPr>
              <a:t>EV</a:t>
            </a:r>
            <a:endParaRPr>
              <a:latin typeface="+mn-ea"/>
            </a:endParaRPr>
          </a:p>
        </p:txBody>
      </p:sp>
      <p:cxnSp>
        <p:nvCxnSpPr>
          <p:cNvPr id="1200" name="直線矢印コネクタ 178"/>
          <p:cNvCxnSpPr>
            <a:cxnSpLocks/>
          </p:cNvCxnSpPr>
          <p:nvPr/>
        </p:nvCxnSpPr>
        <p:spPr>
          <a:xfrm flipH="1" flipV="1">
            <a:off x="2613026" y="5359400"/>
            <a:ext cx="14287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1" name="グループ 185"/>
          <p:cNvGrpSpPr/>
          <p:nvPr/>
        </p:nvGrpSpPr>
        <p:grpSpPr>
          <a:xfrm>
            <a:off x="8514224" y="4539893"/>
            <a:ext cx="1972757" cy="1608123"/>
            <a:chOff x="7651101" y="4461826"/>
            <a:chExt cx="1972757" cy="1695631"/>
          </a:xfrm>
        </p:grpSpPr>
        <p:grpSp>
          <p:nvGrpSpPr>
            <p:cNvPr id="1202" name="グループ化 31"/>
            <p:cNvGrpSpPr/>
            <p:nvPr/>
          </p:nvGrpSpPr>
          <p:grpSpPr>
            <a:xfrm>
              <a:off x="7651101" y="4461826"/>
              <a:ext cx="1972757" cy="1401696"/>
              <a:chOff x="7867278" y="4371714"/>
              <a:chExt cx="1761964" cy="1401696"/>
            </a:xfrm>
          </p:grpSpPr>
          <p:sp>
            <p:nvSpPr>
              <p:cNvPr id="1203" name="正方形/長方形 38"/>
              <p:cNvSpPr/>
              <p:nvPr/>
            </p:nvSpPr>
            <p:spPr>
              <a:xfrm>
                <a:off x="7876516" y="4371714"/>
                <a:ext cx="1752726" cy="14016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1204" name="テキスト ボックス 37"/>
              <p:cNvSpPr txBox="1"/>
              <p:nvPr/>
            </p:nvSpPr>
            <p:spPr>
              <a:xfrm>
                <a:off x="7867278" y="4445516"/>
                <a:ext cx="894859" cy="27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凡 例</a:t>
                </a:r>
                <a:endParaRPr lang="en-US" altLang="ja-JP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205" name="テキスト ボックス 5"/>
            <p:cNvSpPr txBox="1"/>
            <p:nvPr/>
          </p:nvSpPr>
          <p:spPr>
            <a:xfrm>
              <a:off x="8054992" y="5344781"/>
              <a:ext cx="1568866" cy="453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…分電盤 </a:t>
              </a:r>
              <a:r>
                <a:rPr lang="en-US" altLang="ja-JP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8,000W</a:t>
              </a: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まで</a:t>
              </a:r>
              <a:endPara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…分電盤 </a:t>
              </a:r>
              <a:r>
                <a:rPr lang="en-US" altLang="ja-JP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8,000W</a:t>
              </a: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まで</a:t>
              </a:r>
              <a:endPara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06" name="正方形/長方形 17"/>
            <p:cNvSpPr/>
            <p:nvPr/>
          </p:nvSpPr>
          <p:spPr>
            <a:xfrm>
              <a:off x="7752119" y="4844239"/>
              <a:ext cx="337185" cy="176654"/>
            </a:xfrm>
            <a:prstGeom prst="rect">
              <a:avLst/>
            </a:prstGeom>
            <a:solidFill>
              <a:srgbClr val="FF9797">
                <a:alpha val="72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sp>
          <p:nvSpPr>
            <p:cNvPr id="1207" name="図形 162"/>
            <p:cNvSpPr/>
            <p:nvPr/>
          </p:nvSpPr>
          <p:spPr>
            <a:xfrm>
              <a:off x="7854575" y="5362535"/>
              <a:ext cx="164020" cy="166911"/>
            </a:xfrm>
            <a:prstGeom prst="star5">
              <a:avLst/>
            </a:prstGeom>
            <a:solidFill>
              <a:schemeClr val="accent4">
                <a:alpha val="85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>
                <a:latin typeface="+mn-ea"/>
              </a:endParaRPr>
            </a:p>
          </p:txBody>
        </p:sp>
        <p:sp>
          <p:nvSpPr>
            <p:cNvPr id="1208" name="テキスト ボックス 164"/>
            <p:cNvSpPr txBox="1"/>
            <p:nvPr/>
          </p:nvSpPr>
          <p:spPr>
            <a:xfrm>
              <a:off x="7795975" y="5352085"/>
              <a:ext cx="281222" cy="20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１</a:t>
              </a:r>
              <a:endParaRPr lang="en-US" altLang="ja-JP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09" name="図形 165"/>
            <p:cNvSpPr/>
            <p:nvPr/>
          </p:nvSpPr>
          <p:spPr>
            <a:xfrm>
              <a:off x="7846639" y="5543671"/>
              <a:ext cx="164020" cy="166911"/>
            </a:xfrm>
            <a:prstGeom prst="star5">
              <a:avLst/>
            </a:prstGeom>
            <a:solidFill>
              <a:schemeClr val="accent4">
                <a:alpha val="85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>
                <a:latin typeface="+mn-ea"/>
              </a:endParaRPr>
            </a:p>
          </p:txBody>
        </p:sp>
        <p:sp>
          <p:nvSpPr>
            <p:cNvPr id="1210" name="テキスト ボックス 161"/>
            <p:cNvSpPr txBox="1"/>
            <p:nvPr/>
          </p:nvSpPr>
          <p:spPr>
            <a:xfrm>
              <a:off x="7795976" y="5543671"/>
              <a:ext cx="281222" cy="20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２</a:t>
              </a:r>
              <a:endPara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11" name="正方形/長方形 179"/>
            <p:cNvSpPr/>
            <p:nvPr/>
          </p:nvSpPr>
          <p:spPr>
            <a:xfrm>
              <a:off x="7752119" y="5082656"/>
              <a:ext cx="337185" cy="176654"/>
            </a:xfrm>
            <a:prstGeom prst="rect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sp>
          <p:nvSpPr>
            <p:cNvPr id="1212" name="テキスト ボックス 35"/>
            <p:cNvSpPr txBox="1"/>
            <p:nvPr/>
          </p:nvSpPr>
          <p:spPr>
            <a:xfrm>
              <a:off x="8049934" y="4810532"/>
              <a:ext cx="783667" cy="27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…階段</a:t>
              </a:r>
              <a:endPara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13" name="テキスト ボックス 183"/>
            <p:cNvSpPr txBox="1"/>
            <p:nvPr/>
          </p:nvSpPr>
          <p:spPr>
            <a:xfrm>
              <a:off x="8050251" y="5037259"/>
              <a:ext cx="973647" cy="27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…植栽</a:t>
              </a:r>
              <a:endPara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14" name="テキスト ボックス 184"/>
            <p:cNvSpPr txBox="1"/>
            <p:nvPr/>
          </p:nvSpPr>
          <p:spPr>
            <a:xfrm>
              <a:off x="7685486" y="5882553"/>
              <a:ext cx="1935061" cy="27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※デッキ耐荷重　</a:t>
              </a:r>
              <a:r>
                <a:rPr lang="en-US" altLang="ja-JP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500</a:t>
              </a: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㎏</a:t>
              </a:r>
              <a:r>
                <a:rPr lang="en-US" altLang="ja-JP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㎡</a:t>
              </a:r>
              <a:endPara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215" name="正方形/長方形 18"/>
          <p:cNvSpPr/>
          <p:nvPr/>
        </p:nvSpPr>
        <p:spPr>
          <a:xfrm>
            <a:off x="2412031" y="5263946"/>
            <a:ext cx="184826" cy="17665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216" name="図形 187"/>
          <p:cNvSpPr/>
          <p:nvPr/>
        </p:nvSpPr>
        <p:spPr>
          <a:xfrm>
            <a:off x="2259805" y="4650567"/>
            <a:ext cx="157164" cy="3500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1126" y="21600"/>
                </a:lnTo>
                <a:lnTo>
                  <a:pt x="11126" y="18661"/>
                </a:lnTo>
                <a:lnTo>
                  <a:pt x="0" y="18514"/>
                </a:lnTo>
                <a:lnTo>
                  <a:pt x="0" y="0"/>
                </a:lnTo>
                <a:close/>
              </a:path>
            </a:pathLst>
          </a:custGeom>
          <a:solidFill>
            <a:srgbClr val="E78B8B">
              <a:alpha val="52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18" name="直線 176"/>
          <p:cNvSpPr/>
          <p:nvPr/>
        </p:nvSpPr>
        <p:spPr>
          <a:xfrm>
            <a:off x="2353469" y="5008563"/>
            <a:ext cx="0" cy="257367"/>
          </a:xfrm>
          <a:prstGeom prst="line">
            <a:avLst/>
          </a:prstGeom>
          <a:ln w="2857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1219" name="正方形/長方形 202"/>
          <p:cNvSpPr/>
          <p:nvPr/>
        </p:nvSpPr>
        <p:spPr>
          <a:xfrm>
            <a:off x="6280469" y="1031342"/>
            <a:ext cx="1074871" cy="9021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8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222" name="フリーフォーム: 図形 12"/>
          <p:cNvSpPr/>
          <p:nvPr/>
        </p:nvSpPr>
        <p:spPr>
          <a:xfrm>
            <a:off x="3790859" y="5423326"/>
            <a:ext cx="701842" cy="888696"/>
          </a:xfrm>
          <a:custGeom>
            <a:avLst/>
            <a:gdLst>
              <a:gd name="connsiteX0" fmla="*/ 1079500 w 1377950"/>
              <a:gd name="connsiteY0" fmla="*/ 0 h 1908175"/>
              <a:gd name="connsiteX1" fmla="*/ 1377950 w 1377950"/>
              <a:gd name="connsiteY1" fmla="*/ 304800 h 1908175"/>
              <a:gd name="connsiteX2" fmla="*/ 790575 w 1377950"/>
              <a:gd name="connsiteY2" fmla="*/ 987425 h 1908175"/>
              <a:gd name="connsiteX3" fmla="*/ 790575 w 1377950"/>
              <a:gd name="connsiteY3" fmla="*/ 1905000 h 1908175"/>
              <a:gd name="connsiteX4" fmla="*/ 628650 w 1377950"/>
              <a:gd name="connsiteY4" fmla="*/ 1908175 h 1908175"/>
              <a:gd name="connsiteX5" fmla="*/ 428625 w 1377950"/>
              <a:gd name="connsiteY5" fmla="*/ 1870075 h 1908175"/>
              <a:gd name="connsiteX6" fmla="*/ 301625 w 1377950"/>
              <a:gd name="connsiteY6" fmla="*/ 1822450 h 1908175"/>
              <a:gd name="connsiteX7" fmla="*/ 187325 w 1377950"/>
              <a:gd name="connsiteY7" fmla="*/ 1762125 h 1908175"/>
              <a:gd name="connsiteX8" fmla="*/ 73025 w 1377950"/>
              <a:gd name="connsiteY8" fmla="*/ 1670050 h 1908175"/>
              <a:gd name="connsiteX9" fmla="*/ 0 w 1377950"/>
              <a:gd name="connsiteY9" fmla="*/ 1600200 h 1908175"/>
              <a:gd name="connsiteX10" fmla="*/ 403225 w 1377950"/>
              <a:gd name="connsiteY10" fmla="*/ 1171575 h 1908175"/>
              <a:gd name="connsiteX11" fmla="*/ 406400 w 1377950"/>
              <a:gd name="connsiteY11" fmla="*/ 784225 h 1908175"/>
              <a:gd name="connsiteX12" fmla="*/ 1079500 w 1377950"/>
              <a:gd name="connsiteY12" fmla="*/ 0 h 1908175"/>
              <a:gd name="connsiteX0" fmla="*/ 1059403 w 1377950"/>
              <a:gd name="connsiteY0" fmla="*/ 0 h 1878030"/>
              <a:gd name="connsiteX1" fmla="*/ 1377950 w 1377950"/>
              <a:gd name="connsiteY1" fmla="*/ 274655 h 1878030"/>
              <a:gd name="connsiteX2" fmla="*/ 790575 w 1377950"/>
              <a:gd name="connsiteY2" fmla="*/ 957280 h 1878030"/>
              <a:gd name="connsiteX3" fmla="*/ 790575 w 1377950"/>
              <a:gd name="connsiteY3" fmla="*/ 1874855 h 1878030"/>
              <a:gd name="connsiteX4" fmla="*/ 628650 w 1377950"/>
              <a:gd name="connsiteY4" fmla="*/ 1878030 h 1878030"/>
              <a:gd name="connsiteX5" fmla="*/ 428625 w 1377950"/>
              <a:gd name="connsiteY5" fmla="*/ 1839930 h 1878030"/>
              <a:gd name="connsiteX6" fmla="*/ 301625 w 1377950"/>
              <a:gd name="connsiteY6" fmla="*/ 1792305 h 1878030"/>
              <a:gd name="connsiteX7" fmla="*/ 187325 w 1377950"/>
              <a:gd name="connsiteY7" fmla="*/ 1731980 h 1878030"/>
              <a:gd name="connsiteX8" fmla="*/ 73025 w 1377950"/>
              <a:gd name="connsiteY8" fmla="*/ 1639905 h 1878030"/>
              <a:gd name="connsiteX9" fmla="*/ 0 w 1377950"/>
              <a:gd name="connsiteY9" fmla="*/ 1570055 h 1878030"/>
              <a:gd name="connsiteX10" fmla="*/ 403225 w 1377950"/>
              <a:gd name="connsiteY10" fmla="*/ 1141430 h 1878030"/>
              <a:gd name="connsiteX11" fmla="*/ 406400 w 1377950"/>
              <a:gd name="connsiteY11" fmla="*/ 754080 h 1878030"/>
              <a:gd name="connsiteX12" fmla="*/ 1059403 w 1377950"/>
              <a:gd name="connsiteY12" fmla="*/ 0 h 1878030"/>
              <a:gd name="connsiteX0" fmla="*/ 1059403 w 1406883"/>
              <a:gd name="connsiteY0" fmla="*/ 0 h 1878030"/>
              <a:gd name="connsiteX1" fmla="*/ 1406883 w 1406883"/>
              <a:gd name="connsiteY1" fmla="*/ 268540 h 1878030"/>
              <a:gd name="connsiteX2" fmla="*/ 790575 w 1406883"/>
              <a:gd name="connsiteY2" fmla="*/ 957280 h 1878030"/>
              <a:gd name="connsiteX3" fmla="*/ 790575 w 1406883"/>
              <a:gd name="connsiteY3" fmla="*/ 1874855 h 1878030"/>
              <a:gd name="connsiteX4" fmla="*/ 628650 w 1406883"/>
              <a:gd name="connsiteY4" fmla="*/ 1878030 h 1878030"/>
              <a:gd name="connsiteX5" fmla="*/ 428625 w 1406883"/>
              <a:gd name="connsiteY5" fmla="*/ 1839930 h 1878030"/>
              <a:gd name="connsiteX6" fmla="*/ 301625 w 1406883"/>
              <a:gd name="connsiteY6" fmla="*/ 1792305 h 1878030"/>
              <a:gd name="connsiteX7" fmla="*/ 187325 w 1406883"/>
              <a:gd name="connsiteY7" fmla="*/ 1731980 h 1878030"/>
              <a:gd name="connsiteX8" fmla="*/ 73025 w 1406883"/>
              <a:gd name="connsiteY8" fmla="*/ 1639905 h 1878030"/>
              <a:gd name="connsiteX9" fmla="*/ 0 w 1406883"/>
              <a:gd name="connsiteY9" fmla="*/ 1570055 h 1878030"/>
              <a:gd name="connsiteX10" fmla="*/ 403225 w 1406883"/>
              <a:gd name="connsiteY10" fmla="*/ 1141430 h 1878030"/>
              <a:gd name="connsiteX11" fmla="*/ 406400 w 1406883"/>
              <a:gd name="connsiteY11" fmla="*/ 754080 h 1878030"/>
              <a:gd name="connsiteX12" fmla="*/ 1059403 w 1406883"/>
              <a:gd name="connsiteY12" fmla="*/ 0 h 1878030"/>
              <a:gd name="connsiteX0" fmla="*/ 1096602 w 1406883"/>
              <a:gd name="connsiteY0" fmla="*/ 0 h 1902491"/>
              <a:gd name="connsiteX1" fmla="*/ 1406883 w 1406883"/>
              <a:gd name="connsiteY1" fmla="*/ 293001 h 1902491"/>
              <a:gd name="connsiteX2" fmla="*/ 790575 w 1406883"/>
              <a:gd name="connsiteY2" fmla="*/ 981741 h 1902491"/>
              <a:gd name="connsiteX3" fmla="*/ 790575 w 1406883"/>
              <a:gd name="connsiteY3" fmla="*/ 1899316 h 1902491"/>
              <a:gd name="connsiteX4" fmla="*/ 628650 w 1406883"/>
              <a:gd name="connsiteY4" fmla="*/ 1902491 h 1902491"/>
              <a:gd name="connsiteX5" fmla="*/ 428625 w 1406883"/>
              <a:gd name="connsiteY5" fmla="*/ 1864391 h 1902491"/>
              <a:gd name="connsiteX6" fmla="*/ 301625 w 1406883"/>
              <a:gd name="connsiteY6" fmla="*/ 1816766 h 1902491"/>
              <a:gd name="connsiteX7" fmla="*/ 187325 w 1406883"/>
              <a:gd name="connsiteY7" fmla="*/ 1756441 h 1902491"/>
              <a:gd name="connsiteX8" fmla="*/ 73025 w 1406883"/>
              <a:gd name="connsiteY8" fmla="*/ 1664366 h 1902491"/>
              <a:gd name="connsiteX9" fmla="*/ 0 w 1406883"/>
              <a:gd name="connsiteY9" fmla="*/ 1594516 h 1902491"/>
              <a:gd name="connsiteX10" fmla="*/ 403225 w 1406883"/>
              <a:gd name="connsiteY10" fmla="*/ 1165891 h 1902491"/>
              <a:gd name="connsiteX11" fmla="*/ 406400 w 1406883"/>
              <a:gd name="connsiteY11" fmla="*/ 778541 h 1902491"/>
              <a:gd name="connsiteX12" fmla="*/ 1096602 w 1406883"/>
              <a:gd name="connsiteY12" fmla="*/ 0 h 1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0" h="21600">
                <a:moveTo>
                  <a:pt x="6592" y="18831"/>
                </a:moveTo>
                <a:lnTo>
                  <a:pt x="0" y="15618"/>
                </a:lnTo>
                <a:lnTo>
                  <a:pt x="14026" y="0"/>
                </a:lnTo>
                <a:lnTo>
                  <a:pt x="21181" y="2111"/>
                </a:lnTo>
                <a:lnTo>
                  <a:pt x="21600" y="21600"/>
                </a:lnTo>
                <a:lnTo>
                  <a:pt x="17537" y="21377"/>
                </a:lnTo>
                <a:lnTo>
                  <a:pt x="11019" y="20094"/>
                </a:lnTo>
                <a:lnTo>
                  <a:pt x="6865" y="18806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1226" name="図形 219"/>
          <p:cNvSpPr/>
          <p:nvPr/>
        </p:nvSpPr>
        <p:spPr>
          <a:xfrm>
            <a:off x="4823700" y="467674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9819" y="0"/>
                </a:moveTo>
                <a:lnTo>
                  <a:pt x="0" y="11858"/>
                </a:lnTo>
                <a:lnTo>
                  <a:pt x="11709" y="21600"/>
                </a:lnTo>
                <a:lnTo>
                  <a:pt x="21600" y="9818"/>
                </a:lnTo>
                <a:lnTo>
                  <a:pt x="9819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3" name="図形 86"/>
          <p:cNvSpPr/>
          <p:nvPr/>
        </p:nvSpPr>
        <p:spPr>
          <a:xfrm>
            <a:off x="3926393" y="5296220"/>
            <a:ext cx="437852" cy="477304"/>
          </a:xfrm>
          <a:prstGeom prst="star5">
            <a:avLst/>
          </a:pr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>
              <a:latin typeface="+mn-ea"/>
            </a:endParaRPr>
          </a:p>
        </p:txBody>
      </p:sp>
      <p:sp>
        <p:nvSpPr>
          <p:cNvPr id="1224" name="テキスト ボックス 156"/>
          <p:cNvSpPr txBox="1"/>
          <p:nvPr/>
        </p:nvSpPr>
        <p:spPr>
          <a:xfrm>
            <a:off x="4005726" y="5421343"/>
            <a:ext cx="281222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２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25" name="テキスト ボックス 7"/>
          <p:cNvSpPr txBox="1"/>
          <p:nvPr/>
        </p:nvSpPr>
        <p:spPr>
          <a:xfrm>
            <a:off x="4180237" y="5977535"/>
            <a:ext cx="775224" cy="2642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36000" tIns="18000" rIns="36000" bIns="0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C00000"/>
                </a:solidFill>
                <a:latin typeface="+mn-ea"/>
              </a:rPr>
              <a:t>エリア</a:t>
            </a:r>
            <a:r>
              <a:rPr lang="en-US" altLang="ja-JP" sz="1600" b="1" dirty="0">
                <a:solidFill>
                  <a:srgbClr val="C00000"/>
                </a:solidFill>
                <a:latin typeface="+mn-ea"/>
              </a:rPr>
              <a:t>D</a:t>
            </a:r>
            <a:endParaRPr>
              <a:latin typeface="+mn-ea"/>
            </a:endParaRPr>
          </a:p>
        </p:txBody>
      </p:sp>
      <p:grpSp>
        <p:nvGrpSpPr>
          <p:cNvPr id="1350" name="グループ 226"/>
          <p:cNvGrpSpPr/>
          <p:nvPr/>
        </p:nvGrpSpPr>
        <p:grpSpPr>
          <a:xfrm>
            <a:off x="3085412" y="3712010"/>
            <a:ext cx="1924272" cy="260862"/>
            <a:chOff x="4962255" y="4824767"/>
            <a:chExt cx="1924272" cy="260862"/>
          </a:xfrm>
        </p:grpSpPr>
        <p:sp>
          <p:nvSpPr>
            <p:cNvPr id="1228" name="四角形 220"/>
            <p:cNvSpPr/>
            <p:nvPr/>
          </p:nvSpPr>
          <p:spPr>
            <a:xfrm>
              <a:off x="4962255" y="4889982"/>
              <a:ext cx="128150" cy="130431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229" name="テキスト ボックス 221"/>
            <p:cNvSpPr txBox="1"/>
            <p:nvPr/>
          </p:nvSpPr>
          <p:spPr>
            <a:xfrm>
              <a:off x="4989030" y="4824767"/>
              <a:ext cx="1897497" cy="260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8000" rIns="36000" bIns="0" rtlCol="0" anchor="ctr" anchorCtr="1">
              <a:noAutofit/>
            </a:bodyPr>
            <a:lstStyle/>
            <a:p>
              <a:pPr algn="l"/>
              <a:r>
                <a:rPr lang="ja-JP" altLang="en-US" sz="1400" b="1" dirty="0">
                  <a:latin typeface="+mn-ea"/>
                </a:rPr>
                <a:t>：10㎡貸し区画の例</a:t>
              </a:r>
              <a:endParaRPr b="1">
                <a:latin typeface="+mn-ea"/>
              </a:endParaRPr>
            </a:p>
          </p:txBody>
        </p:sp>
      </p:grpSp>
      <p:sp>
        <p:nvSpPr>
          <p:cNvPr id="1348" name="直線 225"/>
          <p:cNvSpPr/>
          <p:nvPr/>
        </p:nvSpPr>
        <p:spPr>
          <a:xfrm>
            <a:off x="3923898" y="3969216"/>
            <a:ext cx="924403" cy="71588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20" name="図形 201"/>
          <p:cNvSpPr/>
          <p:nvPr/>
        </p:nvSpPr>
        <p:spPr>
          <a:xfrm>
            <a:off x="4146338" y="1968804"/>
            <a:ext cx="3194749" cy="35319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3938" y="3834"/>
                </a:moveTo>
                <a:lnTo>
                  <a:pt x="14152" y="4012"/>
                </a:lnTo>
                <a:lnTo>
                  <a:pt x="18026" y="0"/>
                </a:lnTo>
                <a:lnTo>
                  <a:pt x="21600" y="0"/>
                </a:lnTo>
                <a:lnTo>
                  <a:pt x="18817" y="2887"/>
                </a:lnTo>
                <a:lnTo>
                  <a:pt x="18037" y="2319"/>
                </a:lnTo>
                <a:lnTo>
                  <a:pt x="13070" y="7500"/>
                </a:lnTo>
                <a:lnTo>
                  <a:pt x="11968" y="6626"/>
                </a:lnTo>
                <a:lnTo>
                  <a:pt x="11053" y="7638"/>
                </a:lnTo>
                <a:lnTo>
                  <a:pt x="11765" y="8159"/>
                </a:lnTo>
                <a:lnTo>
                  <a:pt x="11239" y="8696"/>
                </a:lnTo>
                <a:lnTo>
                  <a:pt x="11435" y="8851"/>
                </a:lnTo>
                <a:lnTo>
                  <a:pt x="10823" y="9463"/>
                </a:lnTo>
                <a:lnTo>
                  <a:pt x="11049" y="9622"/>
                </a:lnTo>
                <a:lnTo>
                  <a:pt x="6845" y="14017"/>
                </a:lnTo>
                <a:lnTo>
                  <a:pt x="7215" y="14352"/>
                </a:lnTo>
                <a:lnTo>
                  <a:pt x="5218" y="16477"/>
                </a:lnTo>
                <a:lnTo>
                  <a:pt x="5718" y="16870"/>
                </a:lnTo>
                <a:lnTo>
                  <a:pt x="2908" y="19854"/>
                </a:lnTo>
                <a:lnTo>
                  <a:pt x="2908" y="21600"/>
                </a:lnTo>
                <a:lnTo>
                  <a:pt x="19" y="20636"/>
                </a:lnTo>
                <a:lnTo>
                  <a:pt x="0" y="18439"/>
                </a:lnTo>
                <a:lnTo>
                  <a:pt x="13938" y="3834"/>
                </a:lnTo>
                <a:close/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1" name="テキスト ボックス 81"/>
          <p:cNvSpPr txBox="1"/>
          <p:nvPr/>
        </p:nvSpPr>
        <p:spPr>
          <a:xfrm>
            <a:off x="4773386" y="3339527"/>
            <a:ext cx="820170" cy="2608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36000" tIns="18000" rIns="36000" bIns="0" rtlCol="0" anchor="ctr" anchorCtr="1">
            <a:noAutofit/>
          </a:bodyPr>
          <a:lstStyle/>
          <a:p>
            <a:pPr algn="ctr"/>
            <a:r>
              <a:rPr lang="ja-JP" altLang="en-US" sz="1400" b="1" dirty="0">
                <a:solidFill>
                  <a:srgbClr val="C00000"/>
                </a:solidFill>
                <a:latin typeface="+mn-ea"/>
              </a:rPr>
              <a:t>エリアC</a:t>
            </a:r>
            <a:endParaRPr>
              <a:latin typeface="+mn-ea"/>
            </a:endParaRPr>
          </a:p>
        </p:txBody>
      </p:sp>
      <p:sp>
        <p:nvSpPr>
          <p:cNvPr id="1351" name="直線 228"/>
          <p:cNvSpPr/>
          <p:nvPr/>
        </p:nvSpPr>
        <p:spPr>
          <a:xfrm>
            <a:off x="2972063" y="3968750"/>
            <a:ext cx="1924072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84228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ワイド画面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小塚ゴシック Pro H</vt:lpstr>
      <vt:lpstr>游ゴシック</vt:lpstr>
      <vt:lpstr>游ゴシック Light</vt:lpstr>
      <vt:lpstr>Arial</vt:lpstr>
      <vt:lpstr>Office テーマ</vt:lpstr>
      <vt:lpstr>２.「箕面市立船場広場」施設概要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２.「箕面市立船場広場」施設概要</dc:title>
  <dc:creator>TBS</dc:creator>
  <cp:lastModifiedBy>TBS</cp:lastModifiedBy>
  <cp:revision>1</cp:revision>
  <dcterms:created xsi:type="dcterms:W3CDTF">2024-03-14T06:34:42Z</dcterms:created>
  <dcterms:modified xsi:type="dcterms:W3CDTF">2024-03-14T06:35:00Z</dcterms:modified>
</cp:coreProperties>
</file>