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169150" cy="5376863" type="B5ISO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41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16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7686" y="879964"/>
            <a:ext cx="6093778" cy="1871945"/>
          </a:xfrm>
        </p:spPr>
        <p:txBody>
          <a:bodyPr anchor="b"/>
          <a:lstStyle>
            <a:lvl1pPr algn="ctr">
              <a:defRPr sz="470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6144" y="2824098"/>
            <a:ext cx="5376863" cy="1298164"/>
          </a:xfrm>
        </p:spPr>
        <p:txBody>
          <a:bodyPr/>
          <a:lstStyle>
            <a:lvl1pPr marL="0" indent="0" algn="ctr">
              <a:buNone/>
              <a:defRPr sz="1882"/>
            </a:lvl1pPr>
            <a:lvl2pPr marL="358445" indent="0" algn="ctr">
              <a:buNone/>
              <a:defRPr sz="1568"/>
            </a:lvl2pPr>
            <a:lvl3pPr marL="716890" indent="0" algn="ctr">
              <a:buNone/>
              <a:defRPr sz="1411"/>
            </a:lvl3pPr>
            <a:lvl4pPr marL="1075334" indent="0" algn="ctr">
              <a:buNone/>
              <a:defRPr sz="1254"/>
            </a:lvl4pPr>
            <a:lvl5pPr marL="1433779" indent="0" algn="ctr">
              <a:buNone/>
              <a:defRPr sz="1254"/>
            </a:lvl5pPr>
            <a:lvl6pPr marL="1792224" indent="0" algn="ctr">
              <a:buNone/>
              <a:defRPr sz="1254"/>
            </a:lvl6pPr>
            <a:lvl7pPr marL="2150669" indent="0" algn="ctr">
              <a:buNone/>
              <a:defRPr sz="1254"/>
            </a:lvl7pPr>
            <a:lvl8pPr marL="2509114" indent="0" algn="ctr">
              <a:buNone/>
              <a:defRPr sz="1254"/>
            </a:lvl8pPr>
            <a:lvl9pPr marL="2867558" indent="0" algn="ctr">
              <a:buNone/>
              <a:defRPr sz="1254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335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32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423" y="286268"/>
            <a:ext cx="1545848" cy="455664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2879" y="286268"/>
            <a:ext cx="4547930" cy="455664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425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208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45" y="1340484"/>
            <a:ext cx="6183392" cy="2236625"/>
          </a:xfrm>
        </p:spPr>
        <p:txBody>
          <a:bodyPr anchor="b"/>
          <a:lstStyle>
            <a:lvl1pPr>
              <a:defRPr sz="470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145" y="3598268"/>
            <a:ext cx="6183392" cy="1176188"/>
          </a:xfrm>
        </p:spPr>
        <p:txBody>
          <a:bodyPr/>
          <a:lstStyle>
            <a:lvl1pPr marL="0" indent="0">
              <a:buNone/>
              <a:defRPr sz="1882">
                <a:solidFill>
                  <a:schemeClr val="tx1"/>
                </a:solidFill>
              </a:defRPr>
            </a:lvl1pPr>
            <a:lvl2pPr marL="358445" indent="0">
              <a:buNone/>
              <a:defRPr sz="1568">
                <a:solidFill>
                  <a:schemeClr val="tx1">
                    <a:tint val="75000"/>
                  </a:schemeClr>
                </a:solidFill>
              </a:defRPr>
            </a:lvl2pPr>
            <a:lvl3pPr marL="716890" indent="0">
              <a:buNone/>
              <a:defRPr sz="1411">
                <a:solidFill>
                  <a:schemeClr val="tx1">
                    <a:tint val="75000"/>
                  </a:schemeClr>
                </a:solidFill>
              </a:defRPr>
            </a:lvl3pPr>
            <a:lvl4pPr marL="1075334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4pPr>
            <a:lvl5pPr marL="1433779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5pPr>
            <a:lvl6pPr marL="1792224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6pPr>
            <a:lvl7pPr marL="2150669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7pPr>
            <a:lvl8pPr marL="2509114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8pPr>
            <a:lvl9pPr marL="2867558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8192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2879" y="1431341"/>
            <a:ext cx="3046889" cy="341157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9382" y="1431341"/>
            <a:ext cx="3046889" cy="341157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782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286269"/>
            <a:ext cx="6183392" cy="103927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814" y="1318079"/>
            <a:ext cx="3032886" cy="645970"/>
          </a:xfrm>
        </p:spPr>
        <p:txBody>
          <a:bodyPr anchor="b"/>
          <a:lstStyle>
            <a:lvl1pPr marL="0" indent="0">
              <a:buNone/>
              <a:defRPr sz="1882" b="1"/>
            </a:lvl1pPr>
            <a:lvl2pPr marL="358445" indent="0">
              <a:buNone/>
              <a:defRPr sz="1568" b="1"/>
            </a:lvl2pPr>
            <a:lvl3pPr marL="716890" indent="0">
              <a:buNone/>
              <a:defRPr sz="1411" b="1"/>
            </a:lvl3pPr>
            <a:lvl4pPr marL="1075334" indent="0">
              <a:buNone/>
              <a:defRPr sz="1254" b="1"/>
            </a:lvl4pPr>
            <a:lvl5pPr marL="1433779" indent="0">
              <a:buNone/>
              <a:defRPr sz="1254" b="1"/>
            </a:lvl5pPr>
            <a:lvl6pPr marL="1792224" indent="0">
              <a:buNone/>
              <a:defRPr sz="1254" b="1"/>
            </a:lvl6pPr>
            <a:lvl7pPr marL="2150669" indent="0">
              <a:buNone/>
              <a:defRPr sz="1254" b="1"/>
            </a:lvl7pPr>
            <a:lvl8pPr marL="2509114" indent="0">
              <a:buNone/>
              <a:defRPr sz="1254" b="1"/>
            </a:lvl8pPr>
            <a:lvl9pPr marL="2867558" indent="0">
              <a:buNone/>
              <a:defRPr sz="1254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814" y="1964048"/>
            <a:ext cx="3032886" cy="288882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29382" y="1318079"/>
            <a:ext cx="3047823" cy="645970"/>
          </a:xfrm>
        </p:spPr>
        <p:txBody>
          <a:bodyPr anchor="b"/>
          <a:lstStyle>
            <a:lvl1pPr marL="0" indent="0">
              <a:buNone/>
              <a:defRPr sz="1882" b="1"/>
            </a:lvl1pPr>
            <a:lvl2pPr marL="358445" indent="0">
              <a:buNone/>
              <a:defRPr sz="1568" b="1"/>
            </a:lvl2pPr>
            <a:lvl3pPr marL="716890" indent="0">
              <a:buNone/>
              <a:defRPr sz="1411" b="1"/>
            </a:lvl3pPr>
            <a:lvl4pPr marL="1075334" indent="0">
              <a:buNone/>
              <a:defRPr sz="1254" b="1"/>
            </a:lvl4pPr>
            <a:lvl5pPr marL="1433779" indent="0">
              <a:buNone/>
              <a:defRPr sz="1254" b="1"/>
            </a:lvl5pPr>
            <a:lvl6pPr marL="1792224" indent="0">
              <a:buNone/>
              <a:defRPr sz="1254" b="1"/>
            </a:lvl6pPr>
            <a:lvl7pPr marL="2150669" indent="0">
              <a:buNone/>
              <a:defRPr sz="1254" b="1"/>
            </a:lvl7pPr>
            <a:lvl8pPr marL="2509114" indent="0">
              <a:buNone/>
              <a:defRPr sz="1254" b="1"/>
            </a:lvl8pPr>
            <a:lvl9pPr marL="2867558" indent="0">
              <a:buNone/>
              <a:defRPr sz="1254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29382" y="1964048"/>
            <a:ext cx="3047823" cy="288882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42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67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47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358458"/>
            <a:ext cx="2312237" cy="1254601"/>
          </a:xfrm>
        </p:spPr>
        <p:txBody>
          <a:bodyPr anchor="b"/>
          <a:lstStyle>
            <a:lvl1pPr>
              <a:defRPr sz="250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823" y="774170"/>
            <a:ext cx="3629382" cy="3821058"/>
          </a:xfrm>
        </p:spPr>
        <p:txBody>
          <a:bodyPr/>
          <a:lstStyle>
            <a:lvl1pPr>
              <a:defRPr sz="2509"/>
            </a:lvl1pPr>
            <a:lvl2pPr>
              <a:defRPr sz="2195"/>
            </a:lvl2pPr>
            <a:lvl3pPr>
              <a:defRPr sz="1882"/>
            </a:lvl3pPr>
            <a:lvl4pPr>
              <a:defRPr sz="1568"/>
            </a:lvl4pPr>
            <a:lvl5pPr>
              <a:defRPr sz="1568"/>
            </a:lvl5pPr>
            <a:lvl6pPr>
              <a:defRPr sz="1568"/>
            </a:lvl6pPr>
            <a:lvl7pPr>
              <a:defRPr sz="1568"/>
            </a:lvl7pPr>
            <a:lvl8pPr>
              <a:defRPr sz="1568"/>
            </a:lvl8pPr>
            <a:lvl9pPr>
              <a:defRPr sz="156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813" y="1613059"/>
            <a:ext cx="2312237" cy="2988391"/>
          </a:xfrm>
        </p:spPr>
        <p:txBody>
          <a:bodyPr/>
          <a:lstStyle>
            <a:lvl1pPr marL="0" indent="0">
              <a:buNone/>
              <a:defRPr sz="1254"/>
            </a:lvl1pPr>
            <a:lvl2pPr marL="358445" indent="0">
              <a:buNone/>
              <a:defRPr sz="1098"/>
            </a:lvl2pPr>
            <a:lvl3pPr marL="716890" indent="0">
              <a:buNone/>
              <a:defRPr sz="941"/>
            </a:lvl3pPr>
            <a:lvl4pPr marL="1075334" indent="0">
              <a:buNone/>
              <a:defRPr sz="784"/>
            </a:lvl4pPr>
            <a:lvl5pPr marL="1433779" indent="0">
              <a:buNone/>
              <a:defRPr sz="784"/>
            </a:lvl5pPr>
            <a:lvl6pPr marL="1792224" indent="0">
              <a:buNone/>
              <a:defRPr sz="784"/>
            </a:lvl6pPr>
            <a:lvl7pPr marL="2150669" indent="0">
              <a:buNone/>
              <a:defRPr sz="784"/>
            </a:lvl7pPr>
            <a:lvl8pPr marL="2509114" indent="0">
              <a:buNone/>
              <a:defRPr sz="784"/>
            </a:lvl8pPr>
            <a:lvl9pPr marL="2867558" indent="0">
              <a:buNone/>
              <a:defRPr sz="78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37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358458"/>
            <a:ext cx="2312237" cy="1254601"/>
          </a:xfrm>
        </p:spPr>
        <p:txBody>
          <a:bodyPr anchor="b"/>
          <a:lstStyle>
            <a:lvl1pPr>
              <a:defRPr sz="250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47823" y="774170"/>
            <a:ext cx="3629382" cy="3821058"/>
          </a:xfrm>
        </p:spPr>
        <p:txBody>
          <a:bodyPr anchor="t"/>
          <a:lstStyle>
            <a:lvl1pPr marL="0" indent="0">
              <a:buNone/>
              <a:defRPr sz="2509"/>
            </a:lvl1pPr>
            <a:lvl2pPr marL="358445" indent="0">
              <a:buNone/>
              <a:defRPr sz="2195"/>
            </a:lvl2pPr>
            <a:lvl3pPr marL="716890" indent="0">
              <a:buNone/>
              <a:defRPr sz="1882"/>
            </a:lvl3pPr>
            <a:lvl4pPr marL="1075334" indent="0">
              <a:buNone/>
              <a:defRPr sz="1568"/>
            </a:lvl4pPr>
            <a:lvl5pPr marL="1433779" indent="0">
              <a:buNone/>
              <a:defRPr sz="1568"/>
            </a:lvl5pPr>
            <a:lvl6pPr marL="1792224" indent="0">
              <a:buNone/>
              <a:defRPr sz="1568"/>
            </a:lvl6pPr>
            <a:lvl7pPr marL="2150669" indent="0">
              <a:buNone/>
              <a:defRPr sz="1568"/>
            </a:lvl7pPr>
            <a:lvl8pPr marL="2509114" indent="0">
              <a:buNone/>
              <a:defRPr sz="1568"/>
            </a:lvl8pPr>
            <a:lvl9pPr marL="2867558" indent="0">
              <a:buNone/>
              <a:defRPr sz="1568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813" y="1613059"/>
            <a:ext cx="2312237" cy="2988391"/>
          </a:xfrm>
        </p:spPr>
        <p:txBody>
          <a:bodyPr/>
          <a:lstStyle>
            <a:lvl1pPr marL="0" indent="0">
              <a:buNone/>
              <a:defRPr sz="1254"/>
            </a:lvl1pPr>
            <a:lvl2pPr marL="358445" indent="0">
              <a:buNone/>
              <a:defRPr sz="1098"/>
            </a:lvl2pPr>
            <a:lvl3pPr marL="716890" indent="0">
              <a:buNone/>
              <a:defRPr sz="941"/>
            </a:lvl3pPr>
            <a:lvl4pPr marL="1075334" indent="0">
              <a:buNone/>
              <a:defRPr sz="784"/>
            </a:lvl4pPr>
            <a:lvl5pPr marL="1433779" indent="0">
              <a:buNone/>
              <a:defRPr sz="784"/>
            </a:lvl5pPr>
            <a:lvl6pPr marL="1792224" indent="0">
              <a:buNone/>
              <a:defRPr sz="784"/>
            </a:lvl6pPr>
            <a:lvl7pPr marL="2150669" indent="0">
              <a:buNone/>
              <a:defRPr sz="784"/>
            </a:lvl7pPr>
            <a:lvl8pPr marL="2509114" indent="0">
              <a:buNone/>
              <a:defRPr sz="784"/>
            </a:lvl8pPr>
            <a:lvl9pPr marL="2867558" indent="0">
              <a:buNone/>
              <a:defRPr sz="78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51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879" y="286269"/>
            <a:ext cx="6183392" cy="1039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2879" y="1431341"/>
            <a:ext cx="6183392" cy="3411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2879" y="4983557"/>
            <a:ext cx="1613059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74781" y="4983557"/>
            <a:ext cx="2419588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63212" y="4983557"/>
            <a:ext cx="1613059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290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6890" rtl="0" eaLnBrk="1" latinLnBrk="0" hangingPunct="1">
        <a:lnSpc>
          <a:spcPct val="90000"/>
        </a:lnSpc>
        <a:spcBef>
          <a:spcPct val="0"/>
        </a:spcBef>
        <a:buNone/>
        <a:defRPr kumimoji="1" sz="34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222" indent="-179222" algn="l" defTabSz="716890" rtl="0" eaLnBrk="1" latinLnBrk="0" hangingPunct="1">
        <a:lnSpc>
          <a:spcPct val="90000"/>
        </a:lnSpc>
        <a:spcBef>
          <a:spcPts val="784"/>
        </a:spcBef>
        <a:buFont typeface="Arial" panose="020B0604020202020204" pitchFamily="34" charset="0"/>
        <a:buChar char="•"/>
        <a:defRPr kumimoji="1" sz="2195" kern="1200">
          <a:solidFill>
            <a:schemeClr val="tx1"/>
          </a:solidFill>
          <a:latin typeface="+mn-lt"/>
          <a:ea typeface="+mn-ea"/>
          <a:cs typeface="+mn-cs"/>
        </a:defRPr>
      </a:lvl1pPr>
      <a:lvl2pPr marL="537667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882" kern="1200">
          <a:solidFill>
            <a:schemeClr val="tx1"/>
          </a:solidFill>
          <a:latin typeface="+mn-lt"/>
          <a:ea typeface="+mn-ea"/>
          <a:cs typeface="+mn-cs"/>
        </a:defRPr>
      </a:lvl2pPr>
      <a:lvl3pPr marL="896112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568" kern="1200">
          <a:solidFill>
            <a:schemeClr val="tx1"/>
          </a:solidFill>
          <a:latin typeface="+mn-lt"/>
          <a:ea typeface="+mn-ea"/>
          <a:cs typeface="+mn-cs"/>
        </a:defRPr>
      </a:lvl3pPr>
      <a:lvl4pPr marL="1254557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613002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971446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329891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688336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3046781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1pPr>
      <a:lvl2pPr marL="358445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716890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075334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433779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792224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150669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509114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867558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/>
          <a:srcRect l="2461" t="15911" r="4680" b="22518"/>
          <a:stretch/>
        </p:blipFill>
        <p:spPr>
          <a:xfrm>
            <a:off x="276292" y="690733"/>
            <a:ext cx="3050985" cy="300633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/>
          <a:srcRect l="2361" t="14309" r="2514" b="22161"/>
          <a:stretch/>
        </p:blipFill>
        <p:spPr>
          <a:xfrm>
            <a:off x="3729963" y="690733"/>
            <a:ext cx="3065850" cy="3052385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200310" y="3811725"/>
            <a:ext cx="343755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KozMinPro-Regular"/>
              </a:rPr>
              <a:t>洋風生花（ ホワイト） </a:t>
            </a:r>
            <a:r>
              <a:rPr lang="en-US" altLang="ja-JP" sz="1200" dirty="0">
                <a:latin typeface="KozMinPro-Regular"/>
              </a:rPr>
              <a:t>1 5 , 0 0 0 </a:t>
            </a:r>
            <a:r>
              <a:rPr lang="ja-JP" altLang="en-US" sz="1200" dirty="0">
                <a:latin typeface="KozMinPro-Regular"/>
              </a:rPr>
              <a:t>円（ 税抜）</a:t>
            </a:r>
            <a:endParaRPr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3729963" y="3811725"/>
            <a:ext cx="3584575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200" dirty="0">
                <a:latin typeface="KozMinPro-Regular"/>
              </a:rPr>
              <a:t>洋風生花（ ホワイト） </a:t>
            </a:r>
            <a:r>
              <a:rPr lang="en-US" altLang="ja-JP" sz="1200" dirty="0">
                <a:latin typeface="KozMinPro-Regular"/>
              </a:rPr>
              <a:t>2 0 , 0 0 0 </a:t>
            </a:r>
            <a:r>
              <a:rPr lang="ja-JP" altLang="en-US" sz="1200" dirty="0">
                <a:latin typeface="KozMinPro-Regular"/>
              </a:rPr>
              <a:t>円（ 税抜）</a:t>
            </a:r>
            <a:endParaRPr lang="ja-JP" altLang="en-US" sz="1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19494" y="26407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５Ｂ供花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4991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32</Words>
  <Application>Microsoft Office PowerPoint</Application>
  <PresentationFormat>B5 (ISO) 176x250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KozMinPro-Regular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川崎営業所</dc:creator>
  <cp:lastModifiedBy>川崎営業所</cp:lastModifiedBy>
  <cp:revision>1</cp:revision>
  <dcterms:created xsi:type="dcterms:W3CDTF">2020-12-25T03:21:45Z</dcterms:created>
  <dcterms:modified xsi:type="dcterms:W3CDTF">2020-12-25T03:28:49Z</dcterms:modified>
</cp:coreProperties>
</file>