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169150" cy="5376863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1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6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86" y="879964"/>
            <a:ext cx="6093778" cy="1871945"/>
          </a:xfrm>
        </p:spPr>
        <p:txBody>
          <a:bodyPr anchor="b"/>
          <a:lstStyle>
            <a:lvl1pPr algn="ctr">
              <a:defRPr sz="470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144" y="2824098"/>
            <a:ext cx="5376863" cy="1298164"/>
          </a:xfrm>
        </p:spPr>
        <p:txBody>
          <a:bodyPr/>
          <a:lstStyle>
            <a:lvl1pPr marL="0" indent="0" algn="ctr">
              <a:buNone/>
              <a:defRPr sz="1882"/>
            </a:lvl1pPr>
            <a:lvl2pPr marL="358445" indent="0" algn="ctr">
              <a:buNone/>
              <a:defRPr sz="1568"/>
            </a:lvl2pPr>
            <a:lvl3pPr marL="716890" indent="0" algn="ctr">
              <a:buNone/>
              <a:defRPr sz="1411"/>
            </a:lvl3pPr>
            <a:lvl4pPr marL="1075334" indent="0" algn="ctr">
              <a:buNone/>
              <a:defRPr sz="1254"/>
            </a:lvl4pPr>
            <a:lvl5pPr marL="1433779" indent="0" algn="ctr">
              <a:buNone/>
              <a:defRPr sz="1254"/>
            </a:lvl5pPr>
            <a:lvl6pPr marL="1792224" indent="0" algn="ctr">
              <a:buNone/>
              <a:defRPr sz="1254"/>
            </a:lvl6pPr>
            <a:lvl7pPr marL="2150669" indent="0" algn="ctr">
              <a:buNone/>
              <a:defRPr sz="1254"/>
            </a:lvl7pPr>
            <a:lvl8pPr marL="2509114" indent="0" algn="ctr">
              <a:buNone/>
              <a:defRPr sz="1254"/>
            </a:lvl8pPr>
            <a:lvl9pPr marL="2867558" indent="0" algn="ctr">
              <a:buNone/>
              <a:defRPr sz="1254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33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32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423" y="286268"/>
            <a:ext cx="1545848" cy="455664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2879" y="286268"/>
            <a:ext cx="4547930" cy="455664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42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20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5" y="1340484"/>
            <a:ext cx="6183392" cy="2236625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45" y="3598268"/>
            <a:ext cx="6183392" cy="1176188"/>
          </a:xfrm>
        </p:spPr>
        <p:txBody>
          <a:bodyPr/>
          <a:lstStyle>
            <a:lvl1pPr marL="0" indent="0">
              <a:buNone/>
              <a:defRPr sz="1882">
                <a:solidFill>
                  <a:schemeClr val="tx1"/>
                </a:solidFill>
              </a:defRPr>
            </a:lvl1pPr>
            <a:lvl2pPr marL="358445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2pPr>
            <a:lvl3pPr marL="716890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07533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4pPr>
            <a:lvl5pPr marL="143377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5pPr>
            <a:lvl6pPr marL="179222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6pPr>
            <a:lvl7pPr marL="215066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7pPr>
            <a:lvl8pPr marL="250911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8pPr>
            <a:lvl9pPr marL="2867558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19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879" y="1431341"/>
            <a:ext cx="3046889" cy="341157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9382" y="1431341"/>
            <a:ext cx="3046889" cy="341157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78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286269"/>
            <a:ext cx="6183392" cy="103927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814" y="1318079"/>
            <a:ext cx="3032886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814" y="1964048"/>
            <a:ext cx="3032886" cy="28888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382" y="1318079"/>
            <a:ext cx="3047823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29382" y="1964048"/>
            <a:ext cx="3047823" cy="28888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42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67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47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823" y="774170"/>
            <a:ext cx="3629382" cy="3821058"/>
          </a:xfrm>
        </p:spPr>
        <p:txBody>
          <a:bodyPr/>
          <a:lstStyle>
            <a:lvl1pPr>
              <a:defRPr sz="2509"/>
            </a:lvl1pPr>
            <a:lvl2pPr>
              <a:defRPr sz="2195"/>
            </a:lvl2pPr>
            <a:lvl3pPr>
              <a:defRPr sz="1882"/>
            </a:lvl3pPr>
            <a:lvl4pPr>
              <a:defRPr sz="1568"/>
            </a:lvl4pPr>
            <a:lvl5pPr>
              <a:defRPr sz="1568"/>
            </a:lvl5pPr>
            <a:lvl6pPr>
              <a:defRPr sz="1568"/>
            </a:lvl6pPr>
            <a:lvl7pPr>
              <a:defRPr sz="1568"/>
            </a:lvl7pPr>
            <a:lvl8pPr>
              <a:defRPr sz="1568"/>
            </a:lvl8pPr>
            <a:lvl9pPr>
              <a:defRPr sz="156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37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47823" y="774170"/>
            <a:ext cx="3629382" cy="3821058"/>
          </a:xfrm>
        </p:spPr>
        <p:txBody>
          <a:bodyPr anchor="t"/>
          <a:lstStyle>
            <a:lvl1pPr marL="0" indent="0">
              <a:buNone/>
              <a:defRPr sz="2509"/>
            </a:lvl1pPr>
            <a:lvl2pPr marL="358445" indent="0">
              <a:buNone/>
              <a:defRPr sz="2195"/>
            </a:lvl2pPr>
            <a:lvl3pPr marL="716890" indent="0">
              <a:buNone/>
              <a:defRPr sz="1882"/>
            </a:lvl3pPr>
            <a:lvl4pPr marL="1075334" indent="0">
              <a:buNone/>
              <a:defRPr sz="1568"/>
            </a:lvl4pPr>
            <a:lvl5pPr marL="1433779" indent="0">
              <a:buNone/>
              <a:defRPr sz="1568"/>
            </a:lvl5pPr>
            <a:lvl6pPr marL="1792224" indent="0">
              <a:buNone/>
              <a:defRPr sz="1568"/>
            </a:lvl6pPr>
            <a:lvl7pPr marL="2150669" indent="0">
              <a:buNone/>
              <a:defRPr sz="1568"/>
            </a:lvl7pPr>
            <a:lvl8pPr marL="2509114" indent="0">
              <a:buNone/>
              <a:defRPr sz="1568"/>
            </a:lvl8pPr>
            <a:lvl9pPr marL="2867558" indent="0">
              <a:buNone/>
              <a:defRPr sz="156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51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879" y="286269"/>
            <a:ext cx="6183392" cy="1039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879" y="1431341"/>
            <a:ext cx="6183392" cy="341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2879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A0635-2A34-4FD8-832A-E1CC7E3BA87F}" type="datetimeFigureOut">
              <a:rPr kumimoji="1" lang="ja-JP" altLang="en-US" smtClean="0"/>
              <a:t>2020/12/25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4781" y="4983557"/>
            <a:ext cx="2419588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3212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35B1D-2B0D-4C5F-AC2C-C231F5BD5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29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6890" rtl="0" eaLnBrk="1" latinLnBrk="0" hangingPunct="1">
        <a:lnSpc>
          <a:spcPct val="90000"/>
        </a:lnSpc>
        <a:spcBef>
          <a:spcPct val="0"/>
        </a:spcBef>
        <a:buNone/>
        <a:defRPr kumimoji="1" sz="3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222" indent="-179222" algn="l" defTabSz="716890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kumimoji="1" sz="2195" kern="1200">
          <a:solidFill>
            <a:schemeClr val="tx1"/>
          </a:solidFill>
          <a:latin typeface="+mn-lt"/>
          <a:ea typeface="+mn-ea"/>
          <a:cs typeface="+mn-cs"/>
        </a:defRPr>
      </a:lvl1pPr>
      <a:lvl2pPr marL="53766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882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25455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97144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32989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defTabSz="716890" rtl="0" eaLnBrk="1" latinLnBrk="0" hangingPunct="1"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00310" y="3811725"/>
            <a:ext cx="34375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KozMinPro-Regular"/>
              </a:rPr>
              <a:t>洋風生花（ </a:t>
            </a:r>
            <a:r>
              <a:rPr lang="ja-JP" altLang="en-US" sz="1200" dirty="0" smtClean="0">
                <a:latin typeface="KozMinPro-Regular"/>
              </a:rPr>
              <a:t>ピンク） </a:t>
            </a:r>
            <a:r>
              <a:rPr lang="en-US" altLang="ja-JP" sz="1200" dirty="0">
                <a:latin typeface="KozMinPro-Regular"/>
              </a:rPr>
              <a:t>1 5 , 0 0 0 </a:t>
            </a:r>
            <a:r>
              <a:rPr lang="ja-JP" altLang="en-US" sz="1200" dirty="0">
                <a:latin typeface="KozMinPro-Regular"/>
              </a:rPr>
              <a:t>円（ 税抜）</a:t>
            </a:r>
            <a:endParaRPr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3729963" y="3811725"/>
            <a:ext cx="358457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200" dirty="0">
                <a:latin typeface="KozMinPro-Regular"/>
              </a:rPr>
              <a:t>洋風生花（ </a:t>
            </a:r>
            <a:r>
              <a:rPr lang="ja-JP" altLang="en-US" sz="1200" dirty="0" smtClean="0">
                <a:latin typeface="KozMinPro-Regular"/>
              </a:rPr>
              <a:t>ピンク） </a:t>
            </a:r>
            <a:r>
              <a:rPr lang="en-US" altLang="ja-JP" sz="1200" dirty="0">
                <a:latin typeface="KozMinPro-Regular"/>
              </a:rPr>
              <a:t>2 0 , 0 0 0 </a:t>
            </a:r>
            <a:r>
              <a:rPr lang="ja-JP" altLang="en-US" sz="1200" dirty="0">
                <a:latin typeface="KozMinPro-Regular"/>
              </a:rPr>
              <a:t>円（ 税抜）</a:t>
            </a:r>
            <a:endParaRPr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19494" y="26407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５Ｂ供花</a:t>
            </a:r>
            <a:endParaRPr kumimoji="1" lang="ja-JP" altLang="en-US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/>
          <a:srcRect l="5116" t="18052" r="5604" b="20680"/>
          <a:stretch/>
        </p:blipFill>
        <p:spPr>
          <a:xfrm>
            <a:off x="279251" y="633405"/>
            <a:ext cx="3056007" cy="311581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3"/>
          <a:srcRect l="4834" t="21701" r="3779" b="24973"/>
          <a:stretch/>
        </p:blipFill>
        <p:spPr>
          <a:xfrm>
            <a:off x="3520865" y="661119"/>
            <a:ext cx="3539189" cy="308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991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32</Words>
  <Application>Microsoft Office PowerPoint</Application>
  <PresentationFormat>B5 (ISO) 176x250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KozMinPro-Regular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川崎営業所</dc:creator>
  <cp:lastModifiedBy>川崎営業所</cp:lastModifiedBy>
  <cp:revision>2</cp:revision>
  <dcterms:created xsi:type="dcterms:W3CDTF">2020-12-25T03:21:45Z</dcterms:created>
  <dcterms:modified xsi:type="dcterms:W3CDTF">2020-12-25T03:31:37Z</dcterms:modified>
</cp:coreProperties>
</file>