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317" r:id="rId2"/>
    <p:sldId id="318" r:id="rId3"/>
    <p:sldId id="319" r:id="rId4"/>
    <p:sldId id="302" r:id="rId5"/>
    <p:sldId id="303" r:id="rId6"/>
    <p:sldId id="304" r:id="rId7"/>
    <p:sldId id="305" r:id="rId8"/>
    <p:sldId id="306" r:id="rId9"/>
    <p:sldId id="307" r:id="rId10"/>
    <p:sldId id="308" r:id="rId11"/>
  </p:sldIdLst>
  <p:sldSz cx="9906000" cy="6858000" type="A4"/>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120">
          <p15:clr>
            <a:srgbClr val="A4A3A4"/>
          </p15:clr>
        </p15:guide>
        <p15:guide id="2" orient="horz" pos="218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mamoto" initials="y" lastIdx="1" clrIdx="0">
    <p:extLst>
      <p:ext uri="{19B8F6BF-5375-455C-9EA6-DF929625EA0E}">
        <p15:presenceInfo xmlns:p15="http://schemas.microsoft.com/office/powerpoint/2012/main" userId="yamamot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69D9"/>
    <a:srgbClr val="FF9797"/>
    <a:srgbClr val="A86ED4"/>
    <a:srgbClr val="F34B4B"/>
    <a:srgbClr val="548235"/>
    <a:srgbClr val="BF9000"/>
    <a:srgbClr val="2F5597"/>
    <a:srgbClr val="C00000"/>
    <a:srgbClr val="626E78"/>
    <a:srgbClr val="E610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34"/>
    <p:restoredTop sz="94660"/>
  </p:normalViewPr>
  <p:slideViewPr>
    <p:cSldViewPr snapToGrid="0">
      <p:cViewPr varScale="1">
        <p:scale>
          <a:sx n="105" d="100"/>
          <a:sy n="105" d="100"/>
        </p:scale>
        <p:origin x="132" y="144"/>
      </p:cViewPr>
      <p:guideLst>
        <p:guide pos="3120"/>
        <p:guide orient="horz" pos="218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0"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1101" name="日付プレースホルダー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5106495F-6063-4993-A734-166D669CB266}" type="datetimeFigureOut">
              <a:rPr kumimoji="1" lang="ja-JP" altLang="en-US" smtClean="0"/>
              <a:t>2020/9/28</a:t>
            </a:fld>
            <a:endParaRPr kumimoji="1" lang="ja-JP" altLang="en-US"/>
          </a:p>
        </p:txBody>
      </p:sp>
      <p:sp>
        <p:nvSpPr>
          <p:cNvPr id="1102" name="フッター プレースホルダー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1103" name="スライド番号プレースホルダー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429EFFF0-29BD-4FE4-AA32-41D1110306B2}" type="slidenum">
              <a:rPr kumimoji="1" lang="ja-JP" altLang="en-US" smtClean="0"/>
              <a:t>‹#›</a:t>
            </a:fld>
            <a:endParaRPr kumimoji="1"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3"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1094"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46D06EA9-14B5-4F31-95CC-6AD91D20700D}" type="datetimeFigureOut">
              <a:rPr kumimoji="1" lang="ja-JP" altLang="en-US" smtClean="0"/>
              <a:t>2020/9/28</a:t>
            </a:fld>
            <a:endParaRPr kumimoji="1" lang="ja-JP" altLang="en-US"/>
          </a:p>
        </p:txBody>
      </p:sp>
      <p:sp>
        <p:nvSpPr>
          <p:cNvPr id="1095" name="スライド イメージ プレースホルダー 3"/>
          <p:cNvSpPr>
            <a:spLocks noGrp="1" noRot="1" noChangeAspect="1"/>
          </p:cNvSpPr>
          <p:nvPr>
            <p:ph type="sldImg" idx="2"/>
          </p:nvPr>
        </p:nvSpPr>
        <p:spPr>
          <a:xfrm>
            <a:off x="695325" y="739775"/>
            <a:ext cx="534511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1096"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97"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1098"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四角形 210"/>
          <p:cNvSpPr>
            <a:spLocks noGrp="1" noRot="1" noChangeAspect="1"/>
          </p:cNvSpPr>
          <p:nvPr>
            <p:ph type="sldImg" idx="2"/>
          </p:nvPr>
        </p:nvSpPr>
        <p:spPr>
          <a:prstGeom prst="rect">
            <a:avLst/>
          </a:prstGeom>
        </p:spPr>
        <p:txBody>
          <a:bodyPr/>
          <a:lstStyle/>
          <a:p>
            <a:endParaRPr kumimoji="1" lang="ja-JP" altLang="en-US"/>
          </a:p>
        </p:txBody>
      </p:sp>
      <p:sp>
        <p:nvSpPr>
          <p:cNvPr id="1109" name="四角形 211"/>
          <p:cNvSpPr>
            <a:spLocks noGrp="1"/>
          </p:cNvSpPr>
          <p:nvPr>
            <p:ph type="body" sz="quarter" idx="3"/>
          </p:nvPr>
        </p:nvSpPr>
        <p:spPr>
          <a:prstGeom prst="rect">
            <a:avLst/>
          </a:prstGeom>
        </p:spPr>
        <p:txBody>
          <a:bodyPr/>
          <a:lstStyle/>
          <a:p>
            <a:endParaRPr kumimoji="1" lang="ja-JP" altLang="en-US"/>
          </a:p>
        </p:txBody>
      </p:sp>
      <p:sp>
        <p:nvSpPr>
          <p:cNvPr id="1110" name="四角形 212"/>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1</a:t>
            </a:fld>
            <a:endParaRPr kumimoji="1" lang="ja-JP" altLang="en-US"/>
          </a:p>
        </p:txBody>
      </p:sp>
    </p:spTree>
    <p:extLst>
      <p:ext uri="{BB962C8B-B14F-4D97-AF65-F5344CB8AC3E}">
        <p14:creationId xmlns:p14="http://schemas.microsoft.com/office/powerpoint/2010/main" val="234928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 name="四角形 148"/>
          <p:cNvSpPr>
            <a:spLocks noGrp="1" noRot="1" noChangeAspect="1"/>
          </p:cNvSpPr>
          <p:nvPr>
            <p:ph type="sldImg" idx="2"/>
          </p:nvPr>
        </p:nvSpPr>
        <p:spPr>
          <a:prstGeom prst="rect">
            <a:avLst/>
          </a:prstGeom>
        </p:spPr>
        <p:txBody>
          <a:bodyPr/>
          <a:lstStyle/>
          <a:p>
            <a:endParaRPr kumimoji="1" lang="ja-JP" altLang="en-US"/>
          </a:p>
        </p:txBody>
      </p:sp>
      <p:sp>
        <p:nvSpPr>
          <p:cNvPr id="1167" name="四角形 149"/>
          <p:cNvSpPr>
            <a:spLocks noGrp="1"/>
          </p:cNvSpPr>
          <p:nvPr>
            <p:ph type="body" sz="quarter" idx="3"/>
          </p:nvPr>
        </p:nvSpPr>
        <p:spPr>
          <a:prstGeom prst="rect">
            <a:avLst/>
          </a:prstGeom>
        </p:spPr>
        <p:txBody>
          <a:bodyPr/>
          <a:lstStyle/>
          <a:p>
            <a:endParaRPr kumimoji="1" lang="ja-JP" altLang="en-US"/>
          </a:p>
        </p:txBody>
      </p:sp>
      <p:sp>
        <p:nvSpPr>
          <p:cNvPr id="1168" name="四角形 150"/>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2</a:t>
            </a:fld>
            <a:endParaRPr kumimoji="1" lang="ja-JP" altLang="en-US"/>
          </a:p>
        </p:txBody>
      </p:sp>
    </p:spTree>
    <p:extLst>
      <p:ext uri="{BB962C8B-B14F-4D97-AF65-F5344CB8AC3E}">
        <p14:creationId xmlns:p14="http://schemas.microsoft.com/office/powerpoint/2010/main" val="2220275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 name="四角形 148"/>
          <p:cNvSpPr>
            <a:spLocks noGrp="1" noRot="1" noChangeAspect="1"/>
          </p:cNvSpPr>
          <p:nvPr>
            <p:ph type="sldImg" idx="2"/>
          </p:nvPr>
        </p:nvSpPr>
        <p:spPr>
          <a:prstGeom prst="rect">
            <a:avLst/>
          </a:prstGeom>
        </p:spPr>
        <p:txBody>
          <a:bodyPr/>
          <a:lstStyle/>
          <a:p>
            <a:endParaRPr kumimoji="1" lang="ja-JP" altLang="en-US"/>
          </a:p>
        </p:txBody>
      </p:sp>
      <p:sp>
        <p:nvSpPr>
          <p:cNvPr id="1229" name="四角形 149"/>
          <p:cNvSpPr>
            <a:spLocks noGrp="1"/>
          </p:cNvSpPr>
          <p:nvPr>
            <p:ph type="body" sz="quarter" idx="3"/>
          </p:nvPr>
        </p:nvSpPr>
        <p:spPr>
          <a:prstGeom prst="rect">
            <a:avLst/>
          </a:prstGeom>
        </p:spPr>
        <p:txBody>
          <a:bodyPr/>
          <a:lstStyle/>
          <a:p>
            <a:endParaRPr kumimoji="1" lang="ja-JP" altLang="en-US"/>
          </a:p>
        </p:txBody>
      </p:sp>
      <p:sp>
        <p:nvSpPr>
          <p:cNvPr id="1230" name="四角形 150"/>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3</a:t>
            </a:fld>
            <a:endParaRPr kumimoji="1" lang="ja-JP" altLang="en-US"/>
          </a:p>
        </p:txBody>
      </p:sp>
    </p:spTree>
    <p:extLst>
      <p:ext uri="{BB962C8B-B14F-4D97-AF65-F5344CB8AC3E}">
        <p14:creationId xmlns:p14="http://schemas.microsoft.com/office/powerpoint/2010/main" val="2425713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 name="四角形 140"/>
          <p:cNvSpPr>
            <a:spLocks noGrp="1" noRot="1" noChangeAspect="1"/>
          </p:cNvSpPr>
          <p:nvPr>
            <p:ph type="sldImg" idx="2"/>
          </p:nvPr>
        </p:nvSpPr>
        <p:spPr>
          <a:prstGeom prst="rect">
            <a:avLst/>
          </a:prstGeom>
        </p:spPr>
        <p:txBody>
          <a:bodyPr/>
          <a:lstStyle/>
          <a:p>
            <a:endParaRPr kumimoji="1" lang="ja-JP" altLang="en-US"/>
          </a:p>
        </p:txBody>
      </p:sp>
      <p:sp>
        <p:nvSpPr>
          <p:cNvPr id="1249" name="四角形 141"/>
          <p:cNvSpPr>
            <a:spLocks noGrp="1"/>
          </p:cNvSpPr>
          <p:nvPr>
            <p:ph type="body" sz="quarter" idx="3"/>
          </p:nvPr>
        </p:nvSpPr>
        <p:spPr>
          <a:prstGeom prst="rect">
            <a:avLst/>
          </a:prstGeom>
        </p:spPr>
        <p:txBody>
          <a:bodyPr/>
          <a:lstStyle/>
          <a:p>
            <a:endParaRPr kumimoji="1" lang="ja-JP" altLang="en-US"/>
          </a:p>
        </p:txBody>
      </p:sp>
      <p:sp>
        <p:nvSpPr>
          <p:cNvPr id="1250" name="四角形 142"/>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4</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四角形 160"/>
          <p:cNvSpPr>
            <a:spLocks noGrp="1" noRot="1" noChangeAspect="1"/>
          </p:cNvSpPr>
          <p:nvPr>
            <p:ph type="sldImg" idx="2"/>
          </p:nvPr>
        </p:nvSpPr>
        <p:spPr>
          <a:prstGeom prst="rect">
            <a:avLst/>
          </a:prstGeom>
        </p:spPr>
        <p:txBody>
          <a:bodyPr/>
          <a:lstStyle/>
          <a:p>
            <a:endParaRPr kumimoji="1" lang="ja-JP" altLang="en-US"/>
          </a:p>
        </p:txBody>
      </p:sp>
      <p:sp>
        <p:nvSpPr>
          <p:cNvPr id="1270" name="四角形 161"/>
          <p:cNvSpPr>
            <a:spLocks noGrp="1"/>
          </p:cNvSpPr>
          <p:nvPr>
            <p:ph type="body" sz="quarter" idx="3"/>
          </p:nvPr>
        </p:nvSpPr>
        <p:spPr>
          <a:prstGeom prst="rect">
            <a:avLst/>
          </a:prstGeom>
        </p:spPr>
        <p:txBody>
          <a:bodyPr/>
          <a:lstStyle/>
          <a:p>
            <a:endParaRPr kumimoji="1" lang="ja-JP" altLang="en-US"/>
          </a:p>
        </p:txBody>
      </p:sp>
      <p:sp>
        <p:nvSpPr>
          <p:cNvPr id="1271" name="四角形 162"/>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5</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 name="四角形 148"/>
          <p:cNvSpPr>
            <a:spLocks noGrp="1" noRot="1" noChangeAspect="1"/>
          </p:cNvSpPr>
          <p:nvPr>
            <p:ph type="sldImg" idx="2"/>
          </p:nvPr>
        </p:nvSpPr>
        <p:spPr>
          <a:prstGeom prst="rect">
            <a:avLst/>
          </a:prstGeom>
        </p:spPr>
        <p:txBody>
          <a:bodyPr/>
          <a:lstStyle/>
          <a:p>
            <a:endParaRPr kumimoji="1" lang="ja-JP" altLang="en-US"/>
          </a:p>
        </p:txBody>
      </p:sp>
      <p:sp>
        <p:nvSpPr>
          <p:cNvPr id="1285" name="四角形 149"/>
          <p:cNvSpPr>
            <a:spLocks noGrp="1"/>
          </p:cNvSpPr>
          <p:nvPr>
            <p:ph type="body" sz="quarter" idx="3"/>
          </p:nvPr>
        </p:nvSpPr>
        <p:spPr>
          <a:prstGeom prst="rect">
            <a:avLst/>
          </a:prstGeom>
        </p:spPr>
        <p:txBody>
          <a:bodyPr/>
          <a:lstStyle/>
          <a:p>
            <a:endParaRPr kumimoji="1" lang="ja-JP" altLang="en-US"/>
          </a:p>
        </p:txBody>
      </p:sp>
      <p:sp>
        <p:nvSpPr>
          <p:cNvPr id="1286" name="四角形 150"/>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6</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 name="四角形 210"/>
          <p:cNvSpPr>
            <a:spLocks noGrp="1" noRot="1" noChangeAspect="1"/>
          </p:cNvSpPr>
          <p:nvPr>
            <p:ph type="sldImg" idx="2"/>
          </p:nvPr>
        </p:nvSpPr>
        <p:spPr>
          <a:prstGeom prst="rect">
            <a:avLst/>
          </a:prstGeom>
        </p:spPr>
        <p:txBody>
          <a:bodyPr/>
          <a:lstStyle/>
          <a:p>
            <a:endParaRPr kumimoji="1" lang="ja-JP" altLang="en-US"/>
          </a:p>
        </p:txBody>
      </p:sp>
      <p:sp>
        <p:nvSpPr>
          <p:cNvPr id="1294" name="四角形 211"/>
          <p:cNvSpPr>
            <a:spLocks noGrp="1"/>
          </p:cNvSpPr>
          <p:nvPr>
            <p:ph type="body" sz="quarter" idx="3"/>
          </p:nvPr>
        </p:nvSpPr>
        <p:spPr>
          <a:prstGeom prst="rect">
            <a:avLst/>
          </a:prstGeom>
        </p:spPr>
        <p:txBody>
          <a:bodyPr/>
          <a:lstStyle/>
          <a:p>
            <a:endParaRPr kumimoji="1" lang="ja-JP" altLang="en-US"/>
          </a:p>
        </p:txBody>
      </p:sp>
      <p:sp>
        <p:nvSpPr>
          <p:cNvPr id="1295" name="四角形 212"/>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7</a:t>
            </a:fld>
            <a:endParaRPr kumimoji="1" lang="ja-JP" altLang="en-US"/>
          </a:p>
        </p:txBody>
      </p:sp>
    </p:spTree>
    <p:extLst>
      <p:ext uri="{BB962C8B-B14F-4D97-AF65-F5344CB8AC3E}">
        <p14:creationId xmlns:p14="http://schemas.microsoft.com/office/powerpoint/2010/main" val="3055589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8" name="四角形 154"/>
          <p:cNvSpPr>
            <a:spLocks noGrp="1" noRot="1" noChangeAspect="1"/>
          </p:cNvSpPr>
          <p:nvPr>
            <p:ph type="sldImg" idx="2"/>
          </p:nvPr>
        </p:nvSpPr>
        <p:spPr>
          <a:prstGeom prst="rect">
            <a:avLst/>
          </a:prstGeom>
        </p:spPr>
        <p:txBody>
          <a:bodyPr/>
          <a:lstStyle/>
          <a:p>
            <a:endParaRPr kumimoji="1" lang="ja-JP" altLang="en-US"/>
          </a:p>
        </p:txBody>
      </p:sp>
      <p:sp>
        <p:nvSpPr>
          <p:cNvPr id="1309" name="四角形 155"/>
          <p:cNvSpPr>
            <a:spLocks noGrp="1"/>
          </p:cNvSpPr>
          <p:nvPr>
            <p:ph type="body" sz="quarter" idx="3"/>
          </p:nvPr>
        </p:nvSpPr>
        <p:spPr>
          <a:prstGeom prst="rect">
            <a:avLst/>
          </a:prstGeom>
        </p:spPr>
        <p:txBody>
          <a:bodyPr/>
          <a:lstStyle/>
          <a:p>
            <a:endParaRPr kumimoji="1" lang="ja-JP" altLang="en-US"/>
          </a:p>
        </p:txBody>
      </p:sp>
      <p:sp>
        <p:nvSpPr>
          <p:cNvPr id="1310" name="四角形 156"/>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8</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9" name="四角形 157"/>
          <p:cNvSpPr>
            <a:spLocks noGrp="1" noRot="1" noChangeAspect="1"/>
          </p:cNvSpPr>
          <p:nvPr>
            <p:ph type="sldImg" idx="2"/>
          </p:nvPr>
        </p:nvSpPr>
        <p:spPr>
          <a:prstGeom prst="rect">
            <a:avLst/>
          </a:prstGeom>
        </p:spPr>
        <p:txBody>
          <a:bodyPr/>
          <a:lstStyle/>
          <a:p>
            <a:endParaRPr kumimoji="1" lang="ja-JP" altLang="en-US"/>
          </a:p>
        </p:txBody>
      </p:sp>
      <p:sp>
        <p:nvSpPr>
          <p:cNvPr id="1320" name="四角形 158"/>
          <p:cNvSpPr>
            <a:spLocks noGrp="1"/>
          </p:cNvSpPr>
          <p:nvPr>
            <p:ph type="body" sz="quarter" idx="3"/>
          </p:nvPr>
        </p:nvSpPr>
        <p:spPr>
          <a:prstGeom prst="rect">
            <a:avLst/>
          </a:prstGeom>
        </p:spPr>
        <p:txBody>
          <a:bodyPr/>
          <a:lstStyle/>
          <a:p>
            <a:endParaRPr kumimoji="1" lang="ja-JP" altLang="en-US"/>
          </a:p>
        </p:txBody>
      </p:sp>
      <p:sp>
        <p:nvSpPr>
          <p:cNvPr id="1321" name="四角形 159"/>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9</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pic>
        <p:nvPicPr>
          <p:cNvPr id="1031" name="図 8" descr="工場, 花, 木, 雨 が含まれている画像_x000a__x000a_自動的に生成された説明"/>
          <p:cNvPicPr>
            <a:picLocks noChangeAspect="1"/>
          </p:cNvPicPr>
          <p:nvPr userDrawn="1"/>
        </p:nvPicPr>
        <p:blipFill>
          <a:blip r:embed="rId2"/>
          <a:stretch>
            <a:fillRect/>
          </a:stretch>
        </p:blipFill>
        <p:spPr>
          <a:xfrm>
            <a:off x="9194352" y="6336935"/>
            <a:ext cx="553330" cy="521065"/>
          </a:xfrm>
          <a:prstGeom prst="rect">
            <a:avLst/>
          </a:prstGeom>
        </p:spPr>
      </p:pic>
      <p:sp>
        <p:nvSpPr>
          <p:cNvPr id="1032" name="テキスト プレースホルダー 5"/>
          <p:cNvSpPr>
            <a:spLocks noGrp="1"/>
          </p:cNvSpPr>
          <p:nvPr>
            <p:ph type="body" sz="quarter" idx="14" hasCustomPrompt="1"/>
          </p:nvPr>
        </p:nvSpPr>
        <p:spPr>
          <a:xfrm>
            <a:off x="9270528" y="6511651"/>
            <a:ext cx="453600" cy="259200"/>
          </a:xfrm>
        </p:spPr>
        <p:txBody>
          <a:bodyPr>
            <a:noAutofit/>
          </a:bodyPr>
          <a:lstStyle>
            <a:lvl1pPr marL="0" indent="0" algn="ctr">
              <a:buNone/>
              <a:defRPr sz="1100">
                <a:solidFill>
                  <a:schemeClr val="bg1"/>
                </a:solidFill>
                <a:latin typeface="小塚ゴシック Pro H" panose="020B0800000000000000" pitchFamily="34" charset="-128"/>
                <a:ea typeface="小塚ゴシック Pro H" panose="020B0800000000000000" pitchFamily="34" charset="-128"/>
              </a:defRPr>
            </a:lvl1pPr>
            <a:lvl2pPr>
              <a:defRPr sz="1100"/>
            </a:lvl2pPr>
            <a:lvl3pPr>
              <a:defRPr sz="1100"/>
            </a:lvl3pPr>
            <a:lvl4pPr>
              <a:defRPr sz="1100"/>
            </a:lvl4pPr>
            <a:lvl5pPr>
              <a:defRPr sz="1100"/>
            </a:lvl5pPr>
          </a:lstStyle>
          <a:p>
            <a:pPr lvl="0"/>
            <a:r>
              <a:rPr kumimoji="1" lang="en-US" altLang="ja-JP" dirty="0"/>
              <a:t>0</a:t>
            </a:r>
            <a:endParaRPr kumimoji="1" lang="ja-JP" altLang="en-US" dirty="0"/>
          </a:p>
        </p:txBody>
      </p:sp>
      <p:pic>
        <p:nvPicPr>
          <p:cNvPr id="1033" name="図 9"/>
          <p:cNvPicPr/>
          <p:nvPr userDrawn="1"/>
        </p:nvPicPr>
        <p:blipFill>
          <a:blip r:embed="rId3"/>
          <a:srcRect l="3169" t="49855" r="5682" b="24010"/>
          <a:stretch>
            <a:fillRect/>
          </a:stretch>
        </p:blipFill>
        <p:spPr>
          <a:xfrm>
            <a:off x="-11906" y="-79844"/>
            <a:ext cx="9917906" cy="734471"/>
          </a:xfrm>
          <a:prstGeom prst="rect">
            <a:avLst/>
          </a:prstGeom>
          <a:noFill/>
          <a:ln>
            <a:noFill/>
          </a:ln>
        </p:spPr>
      </p:pic>
      <p:sp>
        <p:nvSpPr>
          <p:cNvPr id="1034" name="タイトル 1"/>
          <p:cNvSpPr>
            <a:spLocks noGrp="1"/>
          </p:cNvSpPr>
          <p:nvPr>
            <p:ph type="title"/>
          </p:nvPr>
        </p:nvSpPr>
        <p:spPr>
          <a:xfrm>
            <a:off x="344020" y="83625"/>
            <a:ext cx="9403200" cy="460800"/>
          </a:xfrm>
        </p:spPr>
        <p:txBody>
          <a:bodyPr>
            <a:normAutofit/>
          </a:bodyPr>
          <a:lstStyle>
            <a:lvl1pPr marL="0" algn="l" defTabSz="914400" rtl="0" eaLnBrk="1" latinLnBrk="0" hangingPunct="1">
              <a:lnSpc>
                <a:spcPct val="90000"/>
              </a:lnSpc>
              <a:spcBef>
                <a:spcPct val="0"/>
              </a:spcBef>
              <a:buNone/>
              <a:defRPr kumimoji="1" lang="ja-JP" altLang="en-US" sz="2400" b="1" kern="1200" dirty="0">
                <a:solidFill>
                  <a:schemeClr val="bg1"/>
                </a:solidFill>
                <a:latin typeface="+mn-ea"/>
                <a:ea typeface="+mn-ea"/>
                <a:cs typeface="+mj-cs"/>
              </a:defRPr>
            </a:lvl1pPr>
          </a:lstStyle>
          <a:p>
            <a:r>
              <a:rPr kumimoji="1" lang="ja-JP" altLang="en-US" dirty="0"/>
              <a:t>マスター タイトルの書式設定</a:t>
            </a:r>
          </a:p>
        </p:txBody>
      </p:sp>
    </p:spTree>
    <p:extLst>
      <p:ext uri="{BB962C8B-B14F-4D97-AF65-F5344CB8AC3E}">
        <p14:creationId xmlns:p14="http://schemas.microsoft.com/office/powerpoint/2010/main" val="3111841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1087" name="タイトル 1"/>
          <p:cNvSpPr>
            <a:spLocks noGrp="1"/>
          </p:cNvSpPr>
          <p:nvPr>
            <p:ph type="ctrTitle"/>
          </p:nvPr>
        </p:nvSpPr>
        <p:spPr>
          <a:xfrm>
            <a:off x="1238250" y="1122363"/>
            <a:ext cx="7429500" cy="2387600"/>
          </a:xfrm>
        </p:spPr>
        <p:txBody>
          <a:bodyPr anchor="b"/>
          <a:lstStyle>
            <a:lvl1pPr algn="ctr">
              <a:defRPr sz="6000"/>
            </a:lvl1pPr>
          </a:lstStyle>
          <a:p>
            <a:r>
              <a:rPr kumimoji="1" lang="ja-JP" altLang="en-US"/>
              <a:t>マスター タイトルの書式設定</a:t>
            </a:r>
          </a:p>
        </p:txBody>
      </p:sp>
      <p:sp>
        <p:nvSpPr>
          <p:cNvPr id="1088" name="字幕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1089" name="日付プレースホルダー 3"/>
          <p:cNvSpPr>
            <a:spLocks noGrp="1"/>
          </p:cNvSpPr>
          <p:nvPr>
            <p:ph type="dt" sz="half" idx="10"/>
          </p:nvPr>
        </p:nvSpPr>
        <p:spPr/>
        <p:txBody>
          <a:bodyPr/>
          <a:lstStyle/>
          <a:p>
            <a:fld id="{832C23DC-C5E1-44B7-B907-7C607CDD64CC}" type="datetimeFigureOut">
              <a:rPr kumimoji="1" lang="ja-JP" altLang="en-US" smtClean="0"/>
              <a:t>2020/9/28</a:t>
            </a:fld>
            <a:endParaRPr kumimoji="1" lang="ja-JP" altLang="en-US"/>
          </a:p>
        </p:txBody>
      </p:sp>
      <p:sp>
        <p:nvSpPr>
          <p:cNvPr id="1090" name="フッター プレースホルダー 4"/>
          <p:cNvSpPr>
            <a:spLocks noGrp="1"/>
          </p:cNvSpPr>
          <p:nvPr>
            <p:ph type="ftr" sz="quarter" idx="11"/>
          </p:nvPr>
        </p:nvSpPr>
        <p:spPr/>
        <p:txBody>
          <a:bodyPr/>
          <a:lstStyle/>
          <a:p>
            <a:endParaRPr kumimoji="1" lang="ja-JP" altLang="en-US"/>
          </a:p>
        </p:txBody>
      </p:sp>
      <p:sp>
        <p:nvSpPr>
          <p:cNvPr id="1091" name="スライド番号プレースホルダー 5"/>
          <p:cNvSpPr>
            <a:spLocks noGrp="1"/>
          </p:cNvSpPr>
          <p:nvPr>
            <p:ph type="sldNum" sz="quarter" idx="12"/>
          </p:nvPr>
        </p:nvSpPr>
        <p:spPr/>
        <p:txBody>
          <a:bodyPr/>
          <a:lstStyle/>
          <a:p>
            <a:fld id="{ABA81D97-7F72-441D-AB0E-943CA8C1C87D}" type="slidenum">
              <a:rPr kumimoji="1" lang="ja-JP" altLang="en-US" smtClean="0"/>
              <a:t>‹#›</a:t>
            </a:fld>
            <a:endParaRPr kumimoji="1" lang="ja-JP" altLang="en-US"/>
          </a:p>
        </p:txBody>
      </p:sp>
    </p:spTree>
    <p:extLst>
      <p:ext uri="{BB962C8B-B14F-4D97-AF65-F5344CB8AC3E}">
        <p14:creationId xmlns:p14="http://schemas.microsoft.com/office/powerpoint/2010/main" val="2660203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36" name="タイトル 1"/>
          <p:cNvSpPr>
            <a:spLocks noGrp="1"/>
          </p:cNvSpPr>
          <p:nvPr>
            <p:ph type="title"/>
          </p:nvPr>
        </p:nvSpPr>
        <p:spPr/>
        <p:txBody>
          <a:bodyPr/>
          <a:lstStyle/>
          <a:p>
            <a:r>
              <a:rPr kumimoji="1" lang="ja-JP" altLang="en-US"/>
              <a:t>マスター タイトルの書式設定</a:t>
            </a:r>
          </a:p>
        </p:txBody>
      </p:sp>
      <p:sp>
        <p:nvSpPr>
          <p:cNvPr id="1037" name="コンテンツ プレースホルダー 2"/>
          <p:cNvSpPr>
            <a:spLocks noGrp="1"/>
          </p:cNvSpPr>
          <p:nvPr>
            <p:ph sz="half" idx="1"/>
          </p:nvPr>
        </p:nvSpPr>
        <p:spPr>
          <a:xfrm>
            <a:off x="681038"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38" name="コンテンツ プレースホルダー 3"/>
          <p:cNvSpPr>
            <a:spLocks noGrp="1"/>
          </p:cNvSpPr>
          <p:nvPr>
            <p:ph sz="half" idx="2"/>
          </p:nvPr>
        </p:nvSpPr>
        <p:spPr>
          <a:xfrm>
            <a:off x="5014913"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39" name="日付プレースホルダー 4"/>
          <p:cNvSpPr>
            <a:spLocks noGrp="1"/>
          </p:cNvSpPr>
          <p:nvPr>
            <p:ph type="dt" sz="half" idx="10"/>
          </p:nvPr>
        </p:nvSpPr>
        <p:spPr/>
        <p:txBody>
          <a:bodyPr/>
          <a:lstStyle/>
          <a:p>
            <a:fld id="{832C23DC-C5E1-44B7-B907-7C607CDD64CC}" type="datetimeFigureOut">
              <a:rPr kumimoji="1" lang="ja-JP" altLang="en-US" smtClean="0"/>
              <a:t>2020/9/28</a:t>
            </a:fld>
            <a:endParaRPr kumimoji="1" lang="ja-JP" altLang="en-US"/>
          </a:p>
        </p:txBody>
      </p:sp>
      <p:sp>
        <p:nvSpPr>
          <p:cNvPr id="1040" name="フッター プレースホルダー 5"/>
          <p:cNvSpPr>
            <a:spLocks noGrp="1"/>
          </p:cNvSpPr>
          <p:nvPr>
            <p:ph type="ftr" sz="quarter" idx="11"/>
          </p:nvPr>
        </p:nvSpPr>
        <p:spPr/>
        <p:txBody>
          <a:bodyPr/>
          <a:lstStyle/>
          <a:p>
            <a:endParaRPr kumimoji="1" lang="ja-JP" altLang="en-US"/>
          </a:p>
        </p:txBody>
      </p:sp>
      <p:sp>
        <p:nvSpPr>
          <p:cNvPr id="1041" name="スライド番号プレースホルダー 6"/>
          <p:cNvSpPr>
            <a:spLocks noGrp="1"/>
          </p:cNvSpPr>
          <p:nvPr>
            <p:ph type="sldNum" sz="quarter" idx="12"/>
          </p:nvPr>
        </p:nvSpPr>
        <p:spPr/>
        <p:txBody>
          <a:bodyPr/>
          <a:lstStyle/>
          <a:p>
            <a:fld id="{ABA81D97-7F72-441D-AB0E-943CA8C1C87D}" type="slidenum">
              <a:rPr kumimoji="1" lang="ja-JP" altLang="en-US" smtClean="0"/>
              <a:t>‹#›</a:t>
            </a:fld>
            <a:endParaRPr kumimoji="1" lang="ja-JP" altLang="en-US"/>
          </a:p>
        </p:txBody>
      </p:sp>
    </p:spTree>
    <p:extLst>
      <p:ext uri="{BB962C8B-B14F-4D97-AF65-F5344CB8AC3E}">
        <p14:creationId xmlns:p14="http://schemas.microsoft.com/office/powerpoint/2010/main" val="2564473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43" name="タイトル 1"/>
          <p:cNvSpPr>
            <a:spLocks noGrp="1"/>
          </p:cNvSpPr>
          <p:nvPr>
            <p:ph type="title"/>
          </p:nvPr>
        </p:nvSpPr>
        <p:spPr>
          <a:xfrm>
            <a:off x="682328" y="365125"/>
            <a:ext cx="8543925" cy="1325563"/>
          </a:xfrm>
        </p:spPr>
        <p:txBody>
          <a:bodyPr/>
          <a:lstStyle/>
          <a:p>
            <a:r>
              <a:rPr kumimoji="1" lang="ja-JP" altLang="en-US"/>
              <a:t>マスター タイトルの書式設定</a:t>
            </a:r>
          </a:p>
        </p:txBody>
      </p:sp>
      <p:sp>
        <p:nvSpPr>
          <p:cNvPr id="1044" name="テキスト プレースホルダー 2"/>
          <p:cNvSpPr>
            <a:spLocks noGrp="1"/>
          </p:cNvSpPr>
          <p:nvPr>
            <p:ph type="body" idx="1"/>
          </p:nvPr>
        </p:nvSpPr>
        <p:spPr>
          <a:xfrm>
            <a:off x="682328"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45" name="コンテンツ プレースホルダー 3"/>
          <p:cNvSpPr>
            <a:spLocks noGrp="1"/>
          </p:cNvSpPr>
          <p:nvPr>
            <p:ph sz="half" idx="2"/>
          </p:nvPr>
        </p:nvSpPr>
        <p:spPr>
          <a:xfrm>
            <a:off x="682328" y="2505075"/>
            <a:ext cx="4190702"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46" name="テキスト プレースホルダー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47" name="コンテンツ プレースホルダー 5"/>
          <p:cNvSpPr>
            <a:spLocks noGrp="1"/>
          </p:cNvSpPr>
          <p:nvPr>
            <p:ph sz="quarter" idx="4"/>
          </p:nvPr>
        </p:nvSpPr>
        <p:spPr>
          <a:xfrm>
            <a:off x="5014913" y="2505075"/>
            <a:ext cx="4211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48" name="日付プレースホルダー 6"/>
          <p:cNvSpPr>
            <a:spLocks noGrp="1"/>
          </p:cNvSpPr>
          <p:nvPr>
            <p:ph type="dt" sz="half" idx="10"/>
          </p:nvPr>
        </p:nvSpPr>
        <p:spPr/>
        <p:txBody>
          <a:bodyPr/>
          <a:lstStyle/>
          <a:p>
            <a:fld id="{832C23DC-C5E1-44B7-B907-7C607CDD64CC}" type="datetimeFigureOut">
              <a:rPr kumimoji="1" lang="ja-JP" altLang="en-US" smtClean="0"/>
              <a:t>2020/9/28</a:t>
            </a:fld>
            <a:endParaRPr kumimoji="1" lang="ja-JP" altLang="en-US"/>
          </a:p>
        </p:txBody>
      </p:sp>
      <p:sp>
        <p:nvSpPr>
          <p:cNvPr id="1049" name="フッター プレースホルダー 7"/>
          <p:cNvSpPr>
            <a:spLocks noGrp="1"/>
          </p:cNvSpPr>
          <p:nvPr>
            <p:ph type="ftr" sz="quarter" idx="11"/>
          </p:nvPr>
        </p:nvSpPr>
        <p:spPr/>
        <p:txBody>
          <a:bodyPr/>
          <a:lstStyle/>
          <a:p>
            <a:endParaRPr kumimoji="1" lang="ja-JP" altLang="en-US"/>
          </a:p>
        </p:txBody>
      </p:sp>
      <p:sp>
        <p:nvSpPr>
          <p:cNvPr id="1050" name="スライド番号プレースホルダー 8"/>
          <p:cNvSpPr>
            <a:spLocks noGrp="1"/>
          </p:cNvSpPr>
          <p:nvPr>
            <p:ph type="sldNum" sz="quarter" idx="12"/>
          </p:nvPr>
        </p:nvSpPr>
        <p:spPr/>
        <p:txBody>
          <a:bodyPr/>
          <a:lstStyle/>
          <a:p>
            <a:fld id="{ABA81D97-7F72-441D-AB0E-943CA8C1C87D}" type="slidenum">
              <a:rPr kumimoji="1" lang="ja-JP" altLang="en-US" smtClean="0"/>
              <a:t>‹#›</a:t>
            </a:fld>
            <a:endParaRPr kumimoji="1" lang="ja-JP" altLang="en-US"/>
          </a:p>
        </p:txBody>
      </p:sp>
    </p:spTree>
    <p:extLst>
      <p:ext uri="{BB962C8B-B14F-4D97-AF65-F5344CB8AC3E}">
        <p14:creationId xmlns:p14="http://schemas.microsoft.com/office/powerpoint/2010/main" val="3504627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52" name="タイトル 1"/>
          <p:cNvSpPr>
            <a:spLocks noGrp="1"/>
          </p:cNvSpPr>
          <p:nvPr>
            <p:ph type="title"/>
          </p:nvPr>
        </p:nvSpPr>
        <p:spPr/>
        <p:txBody>
          <a:bodyPr/>
          <a:lstStyle/>
          <a:p>
            <a:r>
              <a:rPr kumimoji="1" lang="ja-JP" altLang="en-US"/>
              <a:t>マスター タイトルの書式設定</a:t>
            </a:r>
          </a:p>
        </p:txBody>
      </p:sp>
      <p:sp>
        <p:nvSpPr>
          <p:cNvPr id="1053" name="日付プレースホルダー 2"/>
          <p:cNvSpPr>
            <a:spLocks noGrp="1"/>
          </p:cNvSpPr>
          <p:nvPr>
            <p:ph type="dt" sz="half" idx="10"/>
          </p:nvPr>
        </p:nvSpPr>
        <p:spPr/>
        <p:txBody>
          <a:bodyPr/>
          <a:lstStyle/>
          <a:p>
            <a:fld id="{832C23DC-C5E1-44B7-B907-7C607CDD64CC}" type="datetimeFigureOut">
              <a:rPr kumimoji="1" lang="ja-JP" altLang="en-US" smtClean="0"/>
              <a:t>2020/9/28</a:t>
            </a:fld>
            <a:endParaRPr kumimoji="1" lang="ja-JP" altLang="en-US"/>
          </a:p>
        </p:txBody>
      </p:sp>
      <p:sp>
        <p:nvSpPr>
          <p:cNvPr id="1054" name="フッター プレースホルダー 3"/>
          <p:cNvSpPr>
            <a:spLocks noGrp="1"/>
          </p:cNvSpPr>
          <p:nvPr>
            <p:ph type="ftr" sz="quarter" idx="11"/>
          </p:nvPr>
        </p:nvSpPr>
        <p:spPr/>
        <p:txBody>
          <a:bodyPr/>
          <a:lstStyle/>
          <a:p>
            <a:endParaRPr kumimoji="1" lang="ja-JP" altLang="en-US"/>
          </a:p>
        </p:txBody>
      </p:sp>
      <p:sp>
        <p:nvSpPr>
          <p:cNvPr id="1055" name="スライド番号プレースホルダー 4"/>
          <p:cNvSpPr>
            <a:spLocks noGrp="1"/>
          </p:cNvSpPr>
          <p:nvPr>
            <p:ph type="sldNum" sz="quarter" idx="12"/>
          </p:nvPr>
        </p:nvSpPr>
        <p:spPr/>
        <p:txBody>
          <a:bodyPr/>
          <a:lstStyle/>
          <a:p>
            <a:fld id="{ABA81D97-7F72-441D-AB0E-943CA8C1C87D}" type="slidenum">
              <a:rPr kumimoji="1" lang="ja-JP" altLang="en-US" smtClean="0"/>
              <a:t>‹#›</a:t>
            </a:fld>
            <a:endParaRPr kumimoji="1" lang="ja-JP" altLang="en-US"/>
          </a:p>
        </p:txBody>
      </p:sp>
    </p:spTree>
    <p:extLst>
      <p:ext uri="{BB962C8B-B14F-4D97-AF65-F5344CB8AC3E}">
        <p14:creationId xmlns:p14="http://schemas.microsoft.com/office/powerpoint/2010/main" val="1820510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57" name="日付プレースホルダー 1"/>
          <p:cNvSpPr>
            <a:spLocks noGrp="1"/>
          </p:cNvSpPr>
          <p:nvPr>
            <p:ph type="dt" sz="half" idx="10"/>
          </p:nvPr>
        </p:nvSpPr>
        <p:spPr/>
        <p:txBody>
          <a:bodyPr/>
          <a:lstStyle/>
          <a:p>
            <a:fld id="{832C23DC-C5E1-44B7-B907-7C607CDD64CC}" type="datetimeFigureOut">
              <a:rPr kumimoji="1" lang="ja-JP" altLang="en-US" smtClean="0"/>
              <a:t>2020/9/28</a:t>
            </a:fld>
            <a:endParaRPr kumimoji="1" lang="ja-JP" altLang="en-US"/>
          </a:p>
        </p:txBody>
      </p:sp>
      <p:sp>
        <p:nvSpPr>
          <p:cNvPr id="1058" name="フッター プレースホルダー 2"/>
          <p:cNvSpPr>
            <a:spLocks noGrp="1"/>
          </p:cNvSpPr>
          <p:nvPr>
            <p:ph type="ftr" sz="quarter" idx="11"/>
          </p:nvPr>
        </p:nvSpPr>
        <p:spPr/>
        <p:txBody>
          <a:bodyPr/>
          <a:lstStyle/>
          <a:p>
            <a:endParaRPr kumimoji="1" lang="ja-JP" altLang="en-US"/>
          </a:p>
        </p:txBody>
      </p:sp>
      <p:sp>
        <p:nvSpPr>
          <p:cNvPr id="1059" name="スライド番号プレースホルダー 3"/>
          <p:cNvSpPr>
            <a:spLocks noGrp="1"/>
          </p:cNvSpPr>
          <p:nvPr>
            <p:ph type="sldNum" sz="quarter" idx="12"/>
          </p:nvPr>
        </p:nvSpPr>
        <p:spPr/>
        <p:txBody>
          <a:bodyPr/>
          <a:lstStyle/>
          <a:p>
            <a:fld id="{ABA81D97-7F72-441D-AB0E-943CA8C1C87D}" type="slidenum">
              <a:rPr kumimoji="1" lang="ja-JP" altLang="en-US" smtClean="0"/>
              <a:t>‹#›</a:t>
            </a:fld>
            <a:endParaRPr kumimoji="1" lang="ja-JP" altLang="en-US"/>
          </a:p>
        </p:txBody>
      </p:sp>
    </p:spTree>
    <p:extLst>
      <p:ext uri="{BB962C8B-B14F-4D97-AF65-F5344CB8AC3E}">
        <p14:creationId xmlns:p14="http://schemas.microsoft.com/office/powerpoint/2010/main" val="3810037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61" name="タイトル 1"/>
          <p:cNvSpPr>
            <a:spLocks noGrp="1"/>
          </p:cNvSpPr>
          <p:nvPr>
            <p:ph type="title"/>
          </p:nvPr>
        </p:nvSpPr>
        <p:spPr>
          <a:xfrm>
            <a:off x="682328" y="457200"/>
            <a:ext cx="3194943" cy="1600200"/>
          </a:xfrm>
        </p:spPr>
        <p:txBody>
          <a:bodyPr anchor="b"/>
          <a:lstStyle>
            <a:lvl1pPr>
              <a:defRPr sz="3200"/>
            </a:lvl1pPr>
          </a:lstStyle>
          <a:p>
            <a:r>
              <a:rPr kumimoji="1" lang="ja-JP" altLang="en-US"/>
              <a:t>マスター タイトルの書式設定</a:t>
            </a:r>
          </a:p>
        </p:txBody>
      </p:sp>
      <p:sp>
        <p:nvSpPr>
          <p:cNvPr id="1062" name="コンテンツ プレースホルダー 2"/>
          <p:cNvSpPr>
            <a:spLocks noGrp="1"/>
          </p:cNvSpPr>
          <p:nvPr>
            <p:ph idx="1"/>
          </p:nvPr>
        </p:nvSpPr>
        <p:spPr>
          <a:xfrm>
            <a:off x="4211340" y="987425"/>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63" name="テキスト プレースホルダー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1064" name="日付プレースホルダー 4"/>
          <p:cNvSpPr>
            <a:spLocks noGrp="1"/>
          </p:cNvSpPr>
          <p:nvPr>
            <p:ph type="dt" sz="half" idx="10"/>
          </p:nvPr>
        </p:nvSpPr>
        <p:spPr/>
        <p:txBody>
          <a:bodyPr/>
          <a:lstStyle/>
          <a:p>
            <a:fld id="{832C23DC-C5E1-44B7-B907-7C607CDD64CC}" type="datetimeFigureOut">
              <a:rPr kumimoji="1" lang="ja-JP" altLang="en-US" smtClean="0"/>
              <a:t>2020/9/28</a:t>
            </a:fld>
            <a:endParaRPr kumimoji="1" lang="ja-JP" altLang="en-US"/>
          </a:p>
        </p:txBody>
      </p:sp>
      <p:sp>
        <p:nvSpPr>
          <p:cNvPr id="1065" name="フッター プレースホルダー 5"/>
          <p:cNvSpPr>
            <a:spLocks noGrp="1"/>
          </p:cNvSpPr>
          <p:nvPr>
            <p:ph type="ftr" sz="quarter" idx="11"/>
          </p:nvPr>
        </p:nvSpPr>
        <p:spPr/>
        <p:txBody>
          <a:bodyPr/>
          <a:lstStyle/>
          <a:p>
            <a:endParaRPr kumimoji="1" lang="ja-JP" altLang="en-US"/>
          </a:p>
        </p:txBody>
      </p:sp>
      <p:sp>
        <p:nvSpPr>
          <p:cNvPr id="1066" name="スライド番号プレースホルダー 6"/>
          <p:cNvSpPr>
            <a:spLocks noGrp="1"/>
          </p:cNvSpPr>
          <p:nvPr>
            <p:ph type="sldNum" sz="quarter" idx="12"/>
          </p:nvPr>
        </p:nvSpPr>
        <p:spPr/>
        <p:txBody>
          <a:bodyPr/>
          <a:lstStyle/>
          <a:p>
            <a:fld id="{ABA81D97-7F72-441D-AB0E-943CA8C1C87D}" type="slidenum">
              <a:rPr kumimoji="1" lang="ja-JP" altLang="en-US" smtClean="0"/>
              <a:t>‹#›</a:t>
            </a:fld>
            <a:endParaRPr kumimoji="1" lang="ja-JP" altLang="en-US"/>
          </a:p>
        </p:txBody>
      </p:sp>
    </p:spTree>
    <p:extLst>
      <p:ext uri="{BB962C8B-B14F-4D97-AF65-F5344CB8AC3E}">
        <p14:creationId xmlns:p14="http://schemas.microsoft.com/office/powerpoint/2010/main" val="796000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68" name="タイトル 1"/>
          <p:cNvSpPr>
            <a:spLocks noGrp="1"/>
          </p:cNvSpPr>
          <p:nvPr>
            <p:ph type="title"/>
          </p:nvPr>
        </p:nvSpPr>
        <p:spPr>
          <a:xfrm>
            <a:off x="682328" y="457200"/>
            <a:ext cx="3194943" cy="1600200"/>
          </a:xfrm>
        </p:spPr>
        <p:txBody>
          <a:bodyPr anchor="b"/>
          <a:lstStyle>
            <a:lvl1pPr>
              <a:defRPr sz="3200"/>
            </a:lvl1pPr>
          </a:lstStyle>
          <a:p>
            <a:r>
              <a:rPr kumimoji="1" lang="ja-JP" altLang="en-US"/>
              <a:t>マスター タイトルの書式設定</a:t>
            </a:r>
          </a:p>
        </p:txBody>
      </p:sp>
      <p:sp>
        <p:nvSpPr>
          <p:cNvPr id="1069" name="図プレースホルダー 2"/>
          <p:cNvSpPr>
            <a:spLocks noGrp="1"/>
          </p:cNvSpPr>
          <p:nvPr>
            <p:ph type="pic" idx="1"/>
          </p:nvPr>
        </p:nvSpPr>
        <p:spPr>
          <a:xfrm>
            <a:off x="4211340" y="987425"/>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1070" name="テキスト プレースホルダー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1071" name="日付プレースホルダー 4"/>
          <p:cNvSpPr>
            <a:spLocks noGrp="1"/>
          </p:cNvSpPr>
          <p:nvPr>
            <p:ph type="dt" sz="half" idx="10"/>
          </p:nvPr>
        </p:nvSpPr>
        <p:spPr/>
        <p:txBody>
          <a:bodyPr/>
          <a:lstStyle/>
          <a:p>
            <a:fld id="{832C23DC-C5E1-44B7-B907-7C607CDD64CC}" type="datetimeFigureOut">
              <a:rPr kumimoji="1" lang="ja-JP" altLang="en-US" smtClean="0"/>
              <a:t>2020/9/28</a:t>
            </a:fld>
            <a:endParaRPr kumimoji="1" lang="ja-JP" altLang="en-US"/>
          </a:p>
        </p:txBody>
      </p:sp>
      <p:sp>
        <p:nvSpPr>
          <p:cNvPr id="1072" name="フッター プレースホルダー 5"/>
          <p:cNvSpPr>
            <a:spLocks noGrp="1"/>
          </p:cNvSpPr>
          <p:nvPr>
            <p:ph type="ftr" sz="quarter" idx="11"/>
          </p:nvPr>
        </p:nvSpPr>
        <p:spPr/>
        <p:txBody>
          <a:bodyPr/>
          <a:lstStyle/>
          <a:p>
            <a:endParaRPr kumimoji="1" lang="ja-JP" altLang="en-US"/>
          </a:p>
        </p:txBody>
      </p:sp>
      <p:sp>
        <p:nvSpPr>
          <p:cNvPr id="1073" name="スライド番号プレースホルダー 6"/>
          <p:cNvSpPr>
            <a:spLocks noGrp="1"/>
          </p:cNvSpPr>
          <p:nvPr>
            <p:ph type="sldNum" sz="quarter" idx="12"/>
          </p:nvPr>
        </p:nvSpPr>
        <p:spPr/>
        <p:txBody>
          <a:bodyPr/>
          <a:lstStyle/>
          <a:p>
            <a:fld id="{ABA81D97-7F72-441D-AB0E-943CA8C1C87D}" type="slidenum">
              <a:rPr kumimoji="1" lang="ja-JP" altLang="en-US" smtClean="0"/>
              <a:t>‹#›</a:t>
            </a:fld>
            <a:endParaRPr kumimoji="1" lang="ja-JP" altLang="en-US"/>
          </a:p>
        </p:txBody>
      </p:sp>
    </p:spTree>
    <p:extLst>
      <p:ext uri="{BB962C8B-B14F-4D97-AF65-F5344CB8AC3E}">
        <p14:creationId xmlns:p14="http://schemas.microsoft.com/office/powerpoint/2010/main" val="2955700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75" name="タイトル 1"/>
          <p:cNvSpPr>
            <a:spLocks noGrp="1"/>
          </p:cNvSpPr>
          <p:nvPr>
            <p:ph type="title"/>
          </p:nvPr>
        </p:nvSpPr>
        <p:spPr/>
        <p:txBody>
          <a:bodyPr/>
          <a:lstStyle/>
          <a:p>
            <a:r>
              <a:rPr kumimoji="1" lang="ja-JP" altLang="en-US"/>
              <a:t>マスター タイトルの書式設定</a:t>
            </a:r>
          </a:p>
        </p:txBody>
      </p:sp>
      <p:sp>
        <p:nvSpPr>
          <p:cNvPr id="1076"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77" name="日付プレースホルダー 3"/>
          <p:cNvSpPr>
            <a:spLocks noGrp="1"/>
          </p:cNvSpPr>
          <p:nvPr>
            <p:ph type="dt" sz="half" idx="10"/>
          </p:nvPr>
        </p:nvSpPr>
        <p:spPr/>
        <p:txBody>
          <a:bodyPr/>
          <a:lstStyle/>
          <a:p>
            <a:fld id="{832C23DC-C5E1-44B7-B907-7C607CDD64CC}" type="datetimeFigureOut">
              <a:rPr kumimoji="1" lang="ja-JP" altLang="en-US" smtClean="0"/>
              <a:t>2020/9/28</a:t>
            </a:fld>
            <a:endParaRPr kumimoji="1" lang="ja-JP" altLang="en-US"/>
          </a:p>
        </p:txBody>
      </p:sp>
      <p:sp>
        <p:nvSpPr>
          <p:cNvPr id="1078" name="フッター プレースホルダー 4"/>
          <p:cNvSpPr>
            <a:spLocks noGrp="1"/>
          </p:cNvSpPr>
          <p:nvPr>
            <p:ph type="ftr" sz="quarter" idx="11"/>
          </p:nvPr>
        </p:nvSpPr>
        <p:spPr/>
        <p:txBody>
          <a:bodyPr/>
          <a:lstStyle/>
          <a:p>
            <a:endParaRPr kumimoji="1" lang="ja-JP" altLang="en-US"/>
          </a:p>
        </p:txBody>
      </p:sp>
      <p:sp>
        <p:nvSpPr>
          <p:cNvPr id="1079" name="スライド番号プレースホルダー 5"/>
          <p:cNvSpPr>
            <a:spLocks noGrp="1"/>
          </p:cNvSpPr>
          <p:nvPr>
            <p:ph type="sldNum" sz="quarter" idx="12"/>
          </p:nvPr>
        </p:nvSpPr>
        <p:spPr/>
        <p:txBody>
          <a:bodyPr/>
          <a:lstStyle/>
          <a:p>
            <a:fld id="{ABA81D97-7F72-441D-AB0E-943CA8C1C87D}" type="slidenum">
              <a:rPr kumimoji="1" lang="ja-JP" altLang="en-US" smtClean="0"/>
              <a:t>‹#›</a:t>
            </a:fld>
            <a:endParaRPr kumimoji="1" lang="ja-JP" altLang="en-US"/>
          </a:p>
        </p:txBody>
      </p:sp>
    </p:spTree>
    <p:extLst>
      <p:ext uri="{BB962C8B-B14F-4D97-AF65-F5344CB8AC3E}">
        <p14:creationId xmlns:p14="http://schemas.microsoft.com/office/powerpoint/2010/main" val="2687493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1081" name="縦書きタイトル 1"/>
          <p:cNvSpPr>
            <a:spLocks noGrp="1"/>
          </p:cNvSpPr>
          <p:nvPr>
            <p:ph type="title" orient="vert"/>
          </p:nvPr>
        </p:nvSpPr>
        <p:spPr>
          <a:xfrm>
            <a:off x="7088981" y="365125"/>
            <a:ext cx="2135981" cy="5811838"/>
          </a:xfrm>
        </p:spPr>
        <p:txBody>
          <a:bodyPr vert="eaVert"/>
          <a:lstStyle/>
          <a:p>
            <a:r>
              <a:rPr kumimoji="1" lang="ja-JP" altLang="en-US"/>
              <a:t>マスター タイトルの書式設定</a:t>
            </a:r>
          </a:p>
        </p:txBody>
      </p:sp>
      <p:sp>
        <p:nvSpPr>
          <p:cNvPr id="1082" name="縦書きテキスト プレースホルダー 2"/>
          <p:cNvSpPr>
            <a:spLocks noGrp="1"/>
          </p:cNvSpPr>
          <p:nvPr>
            <p:ph type="body" orient="vert" idx="1"/>
          </p:nvPr>
        </p:nvSpPr>
        <p:spPr>
          <a:xfrm>
            <a:off x="681038" y="365125"/>
            <a:ext cx="6284119"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83" name="日付プレースホルダー 3"/>
          <p:cNvSpPr>
            <a:spLocks noGrp="1"/>
          </p:cNvSpPr>
          <p:nvPr>
            <p:ph type="dt" sz="half" idx="10"/>
          </p:nvPr>
        </p:nvSpPr>
        <p:spPr/>
        <p:txBody>
          <a:bodyPr/>
          <a:lstStyle/>
          <a:p>
            <a:fld id="{832C23DC-C5E1-44B7-B907-7C607CDD64CC}" type="datetimeFigureOut">
              <a:rPr kumimoji="1" lang="ja-JP" altLang="en-US" smtClean="0"/>
              <a:t>2020/9/28</a:t>
            </a:fld>
            <a:endParaRPr kumimoji="1" lang="ja-JP" altLang="en-US"/>
          </a:p>
        </p:txBody>
      </p:sp>
      <p:sp>
        <p:nvSpPr>
          <p:cNvPr id="1084" name="フッター プレースホルダー 4"/>
          <p:cNvSpPr>
            <a:spLocks noGrp="1"/>
          </p:cNvSpPr>
          <p:nvPr>
            <p:ph type="ftr" sz="quarter" idx="11"/>
          </p:nvPr>
        </p:nvSpPr>
        <p:spPr/>
        <p:txBody>
          <a:bodyPr/>
          <a:lstStyle/>
          <a:p>
            <a:endParaRPr kumimoji="1" lang="ja-JP" altLang="en-US"/>
          </a:p>
        </p:txBody>
      </p:sp>
      <p:sp>
        <p:nvSpPr>
          <p:cNvPr id="1085" name="スライド番号プレースホルダー 5"/>
          <p:cNvSpPr>
            <a:spLocks noGrp="1"/>
          </p:cNvSpPr>
          <p:nvPr>
            <p:ph type="sldNum" sz="quarter" idx="12"/>
          </p:nvPr>
        </p:nvSpPr>
        <p:spPr/>
        <p:txBody>
          <a:bodyPr/>
          <a:lstStyle/>
          <a:p>
            <a:fld id="{ABA81D97-7F72-441D-AB0E-943CA8C1C87D}" type="slidenum">
              <a:rPr kumimoji="1" lang="ja-JP" altLang="en-US" smtClean="0"/>
              <a:t>‹#›</a:t>
            </a:fld>
            <a:endParaRPr kumimoji="1" lang="ja-JP" altLang="en-US"/>
          </a:p>
        </p:txBody>
      </p:sp>
    </p:spTree>
    <p:extLst>
      <p:ext uri="{BB962C8B-B14F-4D97-AF65-F5344CB8AC3E}">
        <p14:creationId xmlns:p14="http://schemas.microsoft.com/office/powerpoint/2010/main" val="2568643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5" name="タイトル プレースホルダー 1"/>
          <p:cNvSpPr>
            <a:spLocks noGrp="1"/>
          </p:cNvSpPr>
          <p:nvPr>
            <p:ph type="title"/>
          </p:nvPr>
        </p:nvSpPr>
        <p:spPr>
          <a:xfrm>
            <a:off x="681038" y="365125"/>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1026" name="テキスト プレースホルダー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27" name="日付プレースホルダー 3"/>
          <p:cNvSpPr>
            <a:spLocks noGrp="1"/>
          </p:cNvSpPr>
          <p:nvPr>
            <p:ph type="dt" sz="half" idx="2"/>
          </p:nvPr>
        </p:nvSpPr>
        <p:spPr>
          <a:xfrm>
            <a:off x="681038" y="6356350"/>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2C23DC-C5E1-44B7-B907-7C607CDD64CC}" type="datetimeFigureOut">
              <a:rPr kumimoji="1" lang="ja-JP" altLang="en-US" smtClean="0"/>
              <a:t>2020/9/28</a:t>
            </a:fld>
            <a:endParaRPr kumimoji="1" lang="ja-JP" altLang="en-US"/>
          </a:p>
        </p:txBody>
      </p:sp>
      <p:sp>
        <p:nvSpPr>
          <p:cNvPr id="1028" name="フッター プレースホルダー 4"/>
          <p:cNvSpPr>
            <a:spLocks noGrp="1"/>
          </p:cNvSpPr>
          <p:nvPr>
            <p:ph type="ftr" sz="quarter" idx="3"/>
          </p:nvPr>
        </p:nvSpPr>
        <p:spPr>
          <a:xfrm>
            <a:off x="3281363" y="6356350"/>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1029" name="スライド番号プレースホルダー 5"/>
          <p:cNvSpPr>
            <a:spLocks noGrp="1"/>
          </p:cNvSpPr>
          <p:nvPr>
            <p:ph type="sldNum" sz="quarter" idx="4"/>
          </p:nvPr>
        </p:nvSpPr>
        <p:spPr>
          <a:xfrm>
            <a:off x="6996113" y="6356350"/>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A81D97-7F72-441D-AB0E-943CA8C1C87D}" type="slidenum">
              <a:rPr kumimoji="1" lang="ja-JP" altLang="en-US" smtClean="0"/>
              <a:t>‹#›</a:t>
            </a:fld>
            <a:endParaRPr kumimoji="1" lang="ja-JP" altLang="en-US"/>
          </a:p>
        </p:txBody>
      </p:sp>
    </p:spTree>
    <p:extLst>
      <p:ext uri="{BB962C8B-B14F-4D97-AF65-F5344CB8AC3E}">
        <p14:creationId xmlns:p14="http://schemas.microsoft.com/office/powerpoint/2010/main" val="3428389487"/>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 name="テキスト 174"/>
          <p:cNvSpPr txBox="1"/>
          <p:nvPr/>
        </p:nvSpPr>
        <p:spPr>
          <a:xfrm>
            <a:off x="346023" y="1558729"/>
            <a:ext cx="9045623" cy="645438"/>
          </a:xfrm>
          <a:prstGeom prst="rect">
            <a:avLst/>
          </a:prstGeom>
        </p:spPr>
        <p:txBody>
          <a:bodyPr wrap="square">
            <a:spAutoFit/>
          </a:bodyPr>
          <a:lstStyle/>
          <a:p>
            <a:pPr algn="ctr">
              <a:defRPr lang="ja-JP" altLang="en-US"/>
            </a:pPr>
            <a:r>
              <a:rPr lang="ja-JP" altLang="en-US" sz="3600" b="1" dirty="0">
                <a:solidFill>
                  <a:schemeClr val="bg1"/>
                </a:solidFill>
                <a:latin typeface="小塚ゴシック Pro B"/>
              </a:rPr>
              <a:t>箕面市立船場広場　利用の手引き</a:t>
            </a:r>
            <a:endParaRPr lang="ja-JP" altLang="en-US" b="1" dirty="0">
              <a:solidFill>
                <a:schemeClr val="bg1"/>
              </a:solidFill>
              <a:latin typeface="小塚ゴシック Pro B"/>
            </a:endParaRPr>
          </a:p>
        </p:txBody>
      </p:sp>
      <p:pic>
        <p:nvPicPr>
          <p:cNvPr id="1106" name="図 2"/>
          <p:cNvPicPr>
            <a:picLocks noChangeAspect="1"/>
          </p:cNvPicPr>
          <p:nvPr/>
        </p:nvPicPr>
        <p:blipFill>
          <a:blip r:embed="rId3"/>
          <a:srcRect t="87" r="552" b="-2"/>
          <a:stretch>
            <a:fillRect/>
          </a:stretch>
        </p:blipFill>
        <p:spPr>
          <a:xfrm>
            <a:off x="-1" y="0"/>
            <a:ext cx="9906001" cy="6864883"/>
          </a:xfrm>
          <a:prstGeom prst="rect">
            <a:avLst/>
          </a:prstGeom>
        </p:spPr>
      </p:pic>
    </p:spTree>
    <p:extLst>
      <p:ext uri="{BB962C8B-B14F-4D97-AF65-F5344CB8AC3E}">
        <p14:creationId xmlns:p14="http://schemas.microsoft.com/office/powerpoint/2010/main" val="1387149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3" name="図 7"/>
          <p:cNvPicPr>
            <a:picLocks noChangeAspect="1"/>
          </p:cNvPicPr>
          <p:nvPr/>
        </p:nvPicPr>
        <p:blipFill>
          <a:blip r:embed="rId3"/>
          <a:srcRect l="1285" t="1106" r="1817" b="1640"/>
          <a:stretch>
            <a:fillRect/>
          </a:stretch>
        </p:blipFill>
        <p:spPr>
          <a:xfrm>
            <a:off x="0" y="-1"/>
            <a:ext cx="9906000" cy="685800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2" name="図 172"/>
          <p:cNvPicPr>
            <a:picLocks noChangeAspect="1"/>
          </p:cNvPicPr>
          <p:nvPr/>
        </p:nvPicPr>
        <p:blipFill>
          <a:blip r:embed="rId3"/>
          <a:srcRect r="29349" b="8194"/>
          <a:stretch>
            <a:fillRect/>
          </a:stretch>
        </p:blipFill>
        <p:spPr>
          <a:xfrm>
            <a:off x="2120738" y="602665"/>
            <a:ext cx="5667225" cy="6161038"/>
          </a:xfrm>
          <a:prstGeom prst="rect">
            <a:avLst/>
          </a:prstGeom>
          <a:ln>
            <a:solidFill>
              <a:schemeClr val="tx2">
                <a:lumMod val="40000"/>
                <a:lumOff val="60000"/>
              </a:schemeClr>
            </a:solidFill>
          </a:ln>
          <a:effectLst>
            <a:glow>
              <a:schemeClr val="bg1"/>
            </a:glow>
            <a:softEdge rad="127000"/>
          </a:effectLst>
        </p:spPr>
      </p:pic>
      <p:sp>
        <p:nvSpPr>
          <p:cNvPr id="1113" name="テキスト プレースホルダー 3"/>
          <p:cNvSpPr>
            <a:spLocks noGrp="1"/>
          </p:cNvSpPr>
          <p:nvPr>
            <p:ph type="body" sz="quarter" idx="14"/>
          </p:nvPr>
        </p:nvSpPr>
        <p:spPr/>
        <p:txBody>
          <a:bodyPr/>
          <a:lstStyle/>
          <a:p>
            <a:r>
              <a:rPr lang="en-US" altLang="ja-JP" dirty="0"/>
              <a:t>1</a:t>
            </a:r>
            <a:endParaRPr lang="ja-JP" altLang="en-US" dirty="0"/>
          </a:p>
        </p:txBody>
      </p:sp>
      <p:pic>
        <p:nvPicPr>
          <p:cNvPr id="1114" name="図 8" descr="工場, 花, 木, 雨 が含まれている画像_x000a__x000a_自動的に生成された説明"/>
          <p:cNvPicPr>
            <a:picLocks noChangeAspect="1"/>
          </p:cNvPicPr>
          <p:nvPr/>
        </p:nvPicPr>
        <p:blipFill>
          <a:blip r:embed="rId4"/>
          <a:stretch>
            <a:fillRect/>
          </a:stretch>
        </p:blipFill>
        <p:spPr>
          <a:xfrm>
            <a:off x="9193890" y="6336935"/>
            <a:ext cx="553330" cy="521065"/>
          </a:xfrm>
          <a:prstGeom prst="rect">
            <a:avLst/>
          </a:prstGeom>
        </p:spPr>
      </p:pic>
      <p:sp>
        <p:nvSpPr>
          <p:cNvPr id="1115" name="テキスト プレースホルダー 5"/>
          <p:cNvSpPr txBox="1"/>
          <p:nvPr/>
        </p:nvSpPr>
        <p:spPr>
          <a:xfrm>
            <a:off x="9270066" y="6511651"/>
            <a:ext cx="453600" cy="2592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1100" kern="1200">
                <a:solidFill>
                  <a:schemeClr val="bg1"/>
                </a:solidFill>
                <a:latin typeface="小塚ゴシック Pro H" panose="020B0800000000000000" pitchFamily="34" charset="-128"/>
                <a:ea typeface="小塚ゴシック Pro H" panose="020B08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b="1" dirty="0"/>
              <a:t>1</a:t>
            </a:r>
            <a:endParaRPr b="1"/>
          </a:p>
        </p:txBody>
      </p:sp>
      <p:pic>
        <p:nvPicPr>
          <p:cNvPr id="1116" name="グラフィックス 5"/>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602" y="751967"/>
            <a:ext cx="285750" cy="352425"/>
          </a:xfrm>
          <a:prstGeom prst="rect">
            <a:avLst/>
          </a:prstGeom>
        </p:spPr>
      </p:pic>
      <p:sp>
        <p:nvSpPr>
          <p:cNvPr id="1117" name="タイトル 12"/>
          <p:cNvSpPr>
            <a:spLocks noGrp="1"/>
          </p:cNvSpPr>
          <p:nvPr>
            <p:ph type="title"/>
          </p:nvPr>
        </p:nvSpPr>
        <p:spPr/>
        <p:txBody>
          <a:bodyPr>
            <a:normAutofit/>
          </a:bodyPr>
          <a:lstStyle/>
          <a:p>
            <a:r>
              <a:rPr lang="ja-JP" altLang="en-US" sz="2400" b="1" dirty="0">
                <a:solidFill>
                  <a:schemeClr val="bg1"/>
                </a:solidFill>
                <a:latin typeface="+mn-ea"/>
                <a:ea typeface="+mn-ea"/>
              </a:rPr>
              <a:t>１</a:t>
            </a:r>
            <a:r>
              <a:rPr lang="en-US" altLang="ja-JP" sz="2400" b="1" dirty="0">
                <a:solidFill>
                  <a:schemeClr val="bg1"/>
                </a:solidFill>
                <a:latin typeface="+mn-ea"/>
                <a:ea typeface="+mn-ea"/>
              </a:rPr>
              <a:t>.</a:t>
            </a:r>
            <a:r>
              <a:rPr lang="ja-JP" altLang="en-US" sz="2400" b="1" dirty="0">
                <a:solidFill>
                  <a:schemeClr val="bg1"/>
                </a:solidFill>
                <a:latin typeface="+mn-ea"/>
                <a:ea typeface="+mn-ea"/>
              </a:rPr>
              <a:t>「箕面市立船場広場」周辺施設</a:t>
            </a:r>
            <a:endParaRPr lang="ja-JP" altLang="en-US" dirty="0"/>
          </a:p>
        </p:txBody>
      </p:sp>
      <p:sp>
        <p:nvSpPr>
          <p:cNvPr id="1118" name="図形 201"/>
          <p:cNvSpPr/>
          <p:nvPr/>
        </p:nvSpPr>
        <p:spPr>
          <a:xfrm>
            <a:off x="4435034" y="2670528"/>
            <a:ext cx="1624013" cy="1771649"/>
          </a:xfrm>
          <a:custGeom>
            <a:avLst/>
            <a:gdLst/>
            <a:ahLst/>
            <a:cxnLst/>
            <a:rect l="l" t="t" r="r" b="b"/>
            <a:pathLst>
              <a:path w="21600" h="21600">
                <a:moveTo>
                  <a:pt x="0" y="21571"/>
                </a:moveTo>
                <a:lnTo>
                  <a:pt x="0" y="14258"/>
                </a:lnTo>
                <a:lnTo>
                  <a:pt x="13267" y="62"/>
                </a:lnTo>
                <a:lnTo>
                  <a:pt x="21600" y="0"/>
                </a:lnTo>
                <a:lnTo>
                  <a:pt x="21600" y="7678"/>
                </a:lnTo>
                <a:lnTo>
                  <a:pt x="21505" y="8231"/>
                </a:lnTo>
                <a:lnTo>
                  <a:pt x="21220" y="9016"/>
                </a:lnTo>
                <a:lnTo>
                  <a:pt x="20872" y="9540"/>
                </a:lnTo>
                <a:lnTo>
                  <a:pt x="9267" y="21600"/>
                </a:lnTo>
              </a:path>
            </a:pathLst>
          </a:custGeom>
          <a:solidFill>
            <a:schemeClr val="bg1"/>
          </a:solidFill>
          <a:ln w="9525" cap="flat" cmpd="sng">
            <a:solidFill>
              <a:schemeClr val="bg1"/>
            </a:solidFill>
            <a:prstDash val="solid"/>
            <a:round/>
            <a:headEnd/>
            <a:tailEnd/>
          </a:ln>
          <a:effectLst>
            <a:glow>
              <a:schemeClr val="bg1"/>
            </a:glow>
            <a:softEdge rad="19050"/>
          </a:effectLst>
        </p:spPr>
        <p:txBody>
          <a:bodyPr rtlCol="0" anchor="ctr"/>
          <a:lstStyle/>
          <a:p>
            <a:pPr algn="ctr"/>
            <a:endParaRPr kumimoji="1" lang="ja-JP" altLang="en-US" dirty="0"/>
          </a:p>
        </p:txBody>
      </p:sp>
      <p:sp>
        <p:nvSpPr>
          <p:cNvPr id="1119" name="テキスト 206"/>
          <p:cNvSpPr txBox="1"/>
          <p:nvPr/>
        </p:nvSpPr>
        <p:spPr>
          <a:xfrm>
            <a:off x="3356352" y="960957"/>
            <a:ext cx="352157" cy="2520409"/>
          </a:xfrm>
          <a:prstGeom prst="rect">
            <a:avLst/>
          </a:prstGeom>
        </p:spPr>
        <p:txBody>
          <a:bodyPr vert="eaVert" wrap="square">
            <a:spAutoFit/>
          </a:bodyPr>
          <a:lstStyle/>
          <a:p>
            <a:pPr algn="ctr">
              <a:defRPr lang="ja-JP" altLang="en-US"/>
            </a:pPr>
            <a:r>
              <a:rPr lang="ja-JP" altLang="en-US" sz="1100" b="1">
                <a:ln w="12700" cap="flat" cmpd="sng">
                  <a:solidFill>
                    <a:schemeClr val="bg1">
                      <a:alpha val="20000"/>
                    </a:schemeClr>
                  </a:solidFill>
                  <a:prstDash val="solid"/>
                  <a:bevel/>
                </a:ln>
                <a:solidFill>
                  <a:schemeClr val="bg1"/>
                </a:solidFill>
                <a:effectLst>
                  <a:innerShdw blurRad="63500" dist="50800" dir="13500000">
                    <a:prstClr val="black">
                      <a:alpha val="50000"/>
                    </a:prstClr>
                  </a:innerShdw>
                  <a:outerShdw blurRad="63500" sx="101000" sy="101000" algn="ctr" rotWithShape="0">
                    <a:schemeClr val="accent3">
                      <a:alpha val="60000"/>
                      <a:lumMod val="50000"/>
                    </a:schemeClr>
                  </a:outerShdw>
                </a:effectLst>
              </a:rPr>
              <a:t>箕 面 船 場 阪 大 前 駅</a:t>
            </a:r>
            <a:endParaRPr lang="ja-JP" altLang="en-US" b="1">
              <a:ln w="12700" cap="flat" cmpd="sng">
                <a:solidFill>
                  <a:schemeClr val="bg1">
                    <a:alpha val="20000"/>
                  </a:schemeClr>
                </a:solidFill>
                <a:prstDash val="solid"/>
                <a:bevel/>
              </a:ln>
              <a:solidFill>
                <a:schemeClr val="bg1"/>
              </a:solidFill>
              <a:effectLst>
                <a:innerShdw blurRad="63500" dist="50800" dir="13500000">
                  <a:prstClr val="black">
                    <a:alpha val="50000"/>
                  </a:prstClr>
                </a:innerShdw>
                <a:outerShdw blurRad="63500" sx="101000" sy="101000" algn="ctr" rotWithShape="0">
                  <a:schemeClr val="accent3">
                    <a:alpha val="60000"/>
                    <a:lumMod val="50000"/>
                  </a:schemeClr>
                </a:outerShdw>
              </a:effectLst>
            </a:endParaRPr>
          </a:p>
        </p:txBody>
      </p:sp>
      <p:sp>
        <p:nvSpPr>
          <p:cNvPr id="1120" name="図形 209"/>
          <p:cNvSpPr>
            <a:spLocks noChangeAspect="1"/>
          </p:cNvSpPr>
          <p:nvPr/>
        </p:nvSpPr>
        <p:spPr>
          <a:xfrm>
            <a:off x="2124075" y="3724176"/>
            <a:ext cx="2153941" cy="113157"/>
          </a:xfrm>
          <a:custGeom>
            <a:avLst/>
            <a:gdLst/>
            <a:ahLst/>
            <a:cxnLst/>
            <a:rect l="l" t="t" r="r" b="b"/>
            <a:pathLst>
              <a:path w="21600" h="21600">
                <a:moveTo>
                  <a:pt x="21503" y="617"/>
                </a:moveTo>
                <a:lnTo>
                  <a:pt x="6492" y="617"/>
                </a:lnTo>
                <a:lnTo>
                  <a:pt x="6178" y="8640"/>
                </a:lnTo>
                <a:lnTo>
                  <a:pt x="24" y="8640"/>
                </a:lnTo>
                <a:lnTo>
                  <a:pt x="24" y="21600"/>
                </a:lnTo>
                <a:lnTo>
                  <a:pt x="21600" y="21600"/>
                </a:lnTo>
                <a:lnTo>
                  <a:pt x="21503" y="617"/>
                </a:lnTo>
                <a:close/>
              </a:path>
            </a:pathLst>
          </a:custGeom>
          <a:solidFill>
            <a:schemeClr val="accent4">
              <a:lumMod val="40000"/>
              <a:lumOff val="60000"/>
            </a:schemeClr>
          </a:solidFill>
          <a:ln w="9525" cap="flat" cmpd="sng">
            <a:noFill/>
            <a:prstDash val="solid"/>
            <a:round/>
            <a:headEnd/>
            <a:tailEnd/>
          </a:ln>
          <a:effectLst/>
        </p:spPr>
      </p:sp>
      <p:sp>
        <p:nvSpPr>
          <p:cNvPr id="1121" name="図形 217"/>
          <p:cNvSpPr/>
          <p:nvPr/>
        </p:nvSpPr>
        <p:spPr>
          <a:xfrm>
            <a:off x="2539431" y="603669"/>
            <a:ext cx="341784" cy="649022"/>
          </a:xfrm>
          <a:prstGeom prst="upArrow">
            <a:avLst/>
          </a:prstGeom>
          <a:solidFill>
            <a:srgbClr val="90D7F0"/>
          </a:solidFill>
          <a:ln w="9525" cap="flat" cmpd="sng">
            <a:solidFill>
              <a:srgbClr val="86BFE7"/>
            </a:solidFill>
            <a:prstDash val="solid"/>
            <a:round/>
            <a:headEnd/>
            <a:tailEnd/>
          </a:ln>
          <a:effectLst>
            <a:glow>
              <a:schemeClr val="bg1"/>
            </a:glow>
          </a:effectLst>
        </p:spPr>
      </p:sp>
      <p:sp>
        <p:nvSpPr>
          <p:cNvPr id="1122" name="テキスト 218"/>
          <p:cNvSpPr txBox="1"/>
          <p:nvPr/>
        </p:nvSpPr>
        <p:spPr>
          <a:xfrm>
            <a:off x="2303216" y="801668"/>
            <a:ext cx="801515" cy="253023"/>
          </a:xfrm>
          <a:prstGeom prst="rect">
            <a:avLst/>
          </a:prstGeom>
        </p:spPr>
        <p:txBody>
          <a:bodyPr wrap="square">
            <a:spAutoFit/>
          </a:bodyPr>
          <a:lstStyle/>
          <a:p>
            <a:pPr algn="ctr">
              <a:defRPr lang="ja-JP" altLang="en-US"/>
            </a:pPr>
            <a:r>
              <a:rPr lang="ja-JP" altLang="en-US" sz="1050" b="1">
                <a:solidFill>
                  <a:schemeClr val="tx1"/>
                </a:solidFill>
              </a:rPr>
              <a:t>萱野方面</a:t>
            </a:r>
            <a:endParaRPr lang="ja-JP" altLang="en-US" b="1">
              <a:solidFill>
                <a:schemeClr val="tx1"/>
              </a:solidFill>
            </a:endParaRPr>
          </a:p>
        </p:txBody>
      </p:sp>
      <p:sp>
        <p:nvSpPr>
          <p:cNvPr id="1123" name="図形 219"/>
          <p:cNvSpPr/>
          <p:nvPr/>
        </p:nvSpPr>
        <p:spPr>
          <a:xfrm rot="10800000">
            <a:off x="2504157" y="5934813"/>
            <a:ext cx="341784" cy="653054"/>
          </a:xfrm>
          <a:prstGeom prst="upArrow">
            <a:avLst/>
          </a:prstGeom>
          <a:solidFill>
            <a:srgbClr val="86BFE7"/>
          </a:solidFill>
          <a:ln w="9525" cap="flat" cmpd="sng">
            <a:solidFill>
              <a:srgbClr val="86BFE7"/>
            </a:solidFill>
            <a:prstDash val="solid"/>
            <a:round/>
            <a:headEnd/>
            <a:tailEnd/>
          </a:ln>
          <a:effectLst>
            <a:glow>
              <a:schemeClr val="bg1"/>
            </a:glow>
          </a:effectLst>
        </p:spPr>
      </p:sp>
      <p:sp>
        <p:nvSpPr>
          <p:cNvPr id="1124" name="テキスト 220"/>
          <p:cNvSpPr txBox="1"/>
          <p:nvPr/>
        </p:nvSpPr>
        <p:spPr>
          <a:xfrm>
            <a:off x="2264360" y="6118954"/>
            <a:ext cx="801515" cy="253023"/>
          </a:xfrm>
          <a:prstGeom prst="rect">
            <a:avLst/>
          </a:prstGeom>
        </p:spPr>
        <p:txBody>
          <a:bodyPr wrap="square">
            <a:spAutoFit/>
          </a:bodyPr>
          <a:lstStyle/>
          <a:p>
            <a:pPr algn="ctr">
              <a:defRPr lang="ja-JP" altLang="en-US"/>
            </a:pPr>
            <a:r>
              <a:rPr lang="ja-JP" altLang="en-US" sz="1050" b="1">
                <a:solidFill>
                  <a:schemeClr val="tx1"/>
                </a:solidFill>
              </a:rPr>
              <a:t>大阪方面</a:t>
            </a:r>
            <a:endParaRPr lang="ja-JP" altLang="en-US" b="1">
              <a:solidFill>
                <a:schemeClr val="tx1"/>
              </a:solidFill>
            </a:endParaRPr>
          </a:p>
        </p:txBody>
      </p:sp>
      <p:sp>
        <p:nvSpPr>
          <p:cNvPr id="1125" name="図形 228"/>
          <p:cNvSpPr/>
          <p:nvPr/>
        </p:nvSpPr>
        <p:spPr>
          <a:xfrm>
            <a:off x="3579020" y="3386138"/>
            <a:ext cx="319088" cy="345831"/>
          </a:xfrm>
          <a:custGeom>
            <a:avLst/>
            <a:gdLst/>
            <a:ahLst/>
            <a:cxnLst/>
            <a:rect l="l" t="t" r="r" b="b"/>
            <a:pathLst>
              <a:path w="21600" h="21600">
                <a:moveTo>
                  <a:pt x="171" y="0"/>
                </a:moveTo>
                <a:lnTo>
                  <a:pt x="0" y="21600"/>
                </a:lnTo>
                <a:lnTo>
                  <a:pt x="21600" y="21600"/>
                </a:lnTo>
                <a:lnTo>
                  <a:pt x="6821" y="9581"/>
                </a:lnTo>
                <a:cubicBezTo>
                  <a:pt x="4927" y="6619"/>
                  <a:pt x="2009" y="2729"/>
                  <a:pt x="171" y="0"/>
                </a:cubicBezTo>
                <a:close/>
              </a:path>
            </a:pathLst>
          </a:custGeom>
          <a:solidFill>
            <a:srgbClr val="FFA0A0">
              <a:alpha val="99000"/>
            </a:srgbClr>
          </a:solidFill>
          <a:ln w="6350" cap="flat" cmpd="sng">
            <a:noFill/>
            <a:prstDash val="solid"/>
            <a:round/>
            <a:headEnd/>
            <a:tailEnd/>
          </a:ln>
          <a:effectLst/>
        </p:spPr>
        <p:txBody>
          <a:bodyPr rtlCol="0" anchor="ctr"/>
          <a:lstStyle/>
          <a:p>
            <a:pPr algn="ctr"/>
            <a:endParaRPr kumimoji="1" lang="ja-JP" altLang="en-US" dirty="0"/>
          </a:p>
        </p:txBody>
      </p:sp>
      <p:sp>
        <p:nvSpPr>
          <p:cNvPr id="1126" name="図形 230"/>
          <p:cNvSpPr/>
          <p:nvPr/>
        </p:nvSpPr>
        <p:spPr>
          <a:xfrm>
            <a:off x="4414838" y="3848100"/>
            <a:ext cx="685800" cy="600075"/>
          </a:xfrm>
          <a:custGeom>
            <a:avLst/>
            <a:gdLst/>
            <a:ahLst/>
            <a:cxnLst/>
            <a:rect l="l" t="t" r="r" b="b"/>
            <a:pathLst>
              <a:path w="21600" h="21600">
                <a:moveTo>
                  <a:pt x="0" y="0"/>
                </a:moveTo>
                <a:lnTo>
                  <a:pt x="225" y="21600"/>
                </a:lnTo>
                <a:lnTo>
                  <a:pt x="21600" y="21600"/>
                </a:lnTo>
                <a:lnTo>
                  <a:pt x="0" y="0"/>
                </a:lnTo>
                <a:close/>
              </a:path>
            </a:pathLst>
          </a:custGeom>
          <a:solidFill>
            <a:schemeClr val="accent4">
              <a:lumMod val="40000"/>
              <a:lumOff val="60000"/>
            </a:schemeClr>
          </a:solidFill>
          <a:ln w="6350" cap="flat" cmpd="sng">
            <a:noFill/>
            <a:prstDash val="solid"/>
            <a:round/>
            <a:headEnd/>
            <a:tailEnd/>
          </a:ln>
          <a:effectLst/>
        </p:spPr>
      </p:sp>
      <p:sp>
        <p:nvSpPr>
          <p:cNvPr id="1127" name="図形 240"/>
          <p:cNvSpPr>
            <a:spLocks noChangeAspect="1"/>
          </p:cNvSpPr>
          <p:nvPr/>
        </p:nvSpPr>
        <p:spPr>
          <a:xfrm>
            <a:off x="3579019" y="3833813"/>
            <a:ext cx="847725" cy="554831"/>
          </a:xfrm>
          <a:custGeom>
            <a:avLst/>
            <a:gdLst/>
            <a:ahLst/>
            <a:cxnLst/>
            <a:rect l="l" t="t" r="r" b="b"/>
            <a:pathLst>
              <a:path w="21600" h="21600">
                <a:moveTo>
                  <a:pt x="21539" y="21600"/>
                </a:moveTo>
                <a:lnTo>
                  <a:pt x="19137" y="20499"/>
                </a:lnTo>
                <a:lnTo>
                  <a:pt x="16738" y="19035"/>
                </a:lnTo>
                <a:lnTo>
                  <a:pt x="14998" y="17296"/>
                </a:lnTo>
                <a:lnTo>
                  <a:pt x="13259" y="15284"/>
                </a:lnTo>
                <a:lnTo>
                  <a:pt x="12539" y="14185"/>
                </a:lnTo>
                <a:lnTo>
                  <a:pt x="11528" y="12237"/>
                </a:lnTo>
                <a:lnTo>
                  <a:pt x="10861" y="13257"/>
                </a:lnTo>
                <a:lnTo>
                  <a:pt x="9840" y="11440"/>
                </a:lnTo>
                <a:lnTo>
                  <a:pt x="9420" y="12355"/>
                </a:lnTo>
                <a:lnTo>
                  <a:pt x="8999" y="11807"/>
                </a:lnTo>
                <a:lnTo>
                  <a:pt x="9539" y="10983"/>
                </a:lnTo>
                <a:lnTo>
                  <a:pt x="9059" y="10434"/>
                </a:lnTo>
                <a:cubicBezTo>
                  <a:pt x="9101" y="10754"/>
                  <a:pt x="8900" y="10861"/>
                  <a:pt x="8820" y="11074"/>
                </a:cubicBezTo>
                <a:lnTo>
                  <a:pt x="8281" y="10250"/>
                </a:lnTo>
                <a:lnTo>
                  <a:pt x="7979" y="10800"/>
                </a:lnTo>
                <a:lnTo>
                  <a:pt x="7766" y="10290"/>
                </a:lnTo>
                <a:lnTo>
                  <a:pt x="6181" y="12995"/>
                </a:lnTo>
                <a:lnTo>
                  <a:pt x="5401" y="11807"/>
                </a:lnTo>
                <a:lnTo>
                  <a:pt x="4681" y="13087"/>
                </a:lnTo>
                <a:lnTo>
                  <a:pt x="3902" y="11989"/>
                </a:lnTo>
                <a:lnTo>
                  <a:pt x="0" y="11866"/>
                </a:lnTo>
                <a:lnTo>
                  <a:pt x="0" y="0"/>
                </a:lnTo>
                <a:lnTo>
                  <a:pt x="16686" y="0"/>
                </a:lnTo>
                <a:lnTo>
                  <a:pt x="16738" y="3937"/>
                </a:lnTo>
                <a:lnTo>
                  <a:pt x="12358" y="11074"/>
                </a:lnTo>
                <a:lnTo>
                  <a:pt x="13561" y="12995"/>
                </a:lnTo>
                <a:lnTo>
                  <a:pt x="14940" y="14551"/>
                </a:lnTo>
                <a:lnTo>
                  <a:pt x="16497" y="15466"/>
                </a:lnTo>
                <a:lnTo>
                  <a:pt x="18324" y="16130"/>
                </a:lnTo>
                <a:lnTo>
                  <a:pt x="20022" y="16594"/>
                </a:lnTo>
                <a:lnTo>
                  <a:pt x="21600" y="16501"/>
                </a:lnTo>
                <a:lnTo>
                  <a:pt x="21539" y="21600"/>
                </a:lnTo>
                <a:close/>
              </a:path>
            </a:pathLst>
          </a:custGeom>
          <a:solidFill>
            <a:srgbClr val="FFA0A0">
              <a:alpha val="99000"/>
            </a:srgbClr>
          </a:solidFill>
          <a:ln w="635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28" name="図形 232"/>
          <p:cNvSpPr>
            <a:spLocks noChangeAspect="1"/>
          </p:cNvSpPr>
          <p:nvPr/>
        </p:nvSpPr>
        <p:spPr>
          <a:xfrm>
            <a:off x="3589026" y="4103171"/>
            <a:ext cx="825603" cy="320547"/>
          </a:xfrm>
          <a:custGeom>
            <a:avLst/>
            <a:gdLst/>
            <a:ahLst/>
            <a:cxnLst/>
            <a:rect l="l" t="t" r="r" b="b"/>
            <a:pathLst>
              <a:path w="21600" h="21600">
                <a:moveTo>
                  <a:pt x="25" y="2811"/>
                </a:moveTo>
                <a:lnTo>
                  <a:pt x="25" y="18340"/>
                </a:lnTo>
                <a:lnTo>
                  <a:pt x="1316" y="21600"/>
                </a:lnTo>
                <a:lnTo>
                  <a:pt x="2760" y="20130"/>
                </a:lnTo>
                <a:lnTo>
                  <a:pt x="18181" y="20321"/>
                </a:lnTo>
                <a:lnTo>
                  <a:pt x="19320" y="20577"/>
                </a:lnTo>
                <a:lnTo>
                  <a:pt x="20587" y="21024"/>
                </a:lnTo>
                <a:lnTo>
                  <a:pt x="21600" y="21536"/>
                </a:lnTo>
                <a:lnTo>
                  <a:pt x="21600" y="19363"/>
                </a:lnTo>
                <a:lnTo>
                  <a:pt x="20789" y="18979"/>
                </a:lnTo>
                <a:lnTo>
                  <a:pt x="19802" y="18276"/>
                </a:lnTo>
                <a:lnTo>
                  <a:pt x="18915" y="17510"/>
                </a:lnTo>
                <a:lnTo>
                  <a:pt x="17750" y="16295"/>
                </a:lnTo>
                <a:lnTo>
                  <a:pt x="16738" y="15145"/>
                </a:lnTo>
                <a:lnTo>
                  <a:pt x="15244" y="12717"/>
                </a:lnTo>
                <a:lnTo>
                  <a:pt x="13851" y="9969"/>
                </a:lnTo>
                <a:lnTo>
                  <a:pt x="12863" y="7796"/>
                </a:lnTo>
                <a:lnTo>
                  <a:pt x="12306" y="6262"/>
                </a:lnTo>
                <a:lnTo>
                  <a:pt x="11471" y="3770"/>
                </a:lnTo>
                <a:lnTo>
                  <a:pt x="11065" y="5048"/>
                </a:lnTo>
                <a:lnTo>
                  <a:pt x="9825" y="2172"/>
                </a:lnTo>
                <a:lnTo>
                  <a:pt x="9571" y="3323"/>
                </a:lnTo>
                <a:cubicBezTo>
                  <a:pt x="9521" y="3323"/>
                  <a:pt x="9419" y="3386"/>
                  <a:pt x="9419" y="3259"/>
                </a:cubicBezTo>
                <a:lnTo>
                  <a:pt x="9014" y="2300"/>
                </a:lnTo>
                <a:lnTo>
                  <a:pt x="9394" y="1150"/>
                </a:lnTo>
                <a:lnTo>
                  <a:pt x="9192" y="702"/>
                </a:lnTo>
                <a:lnTo>
                  <a:pt x="8913" y="1214"/>
                </a:lnTo>
                <a:lnTo>
                  <a:pt x="8407" y="63"/>
                </a:lnTo>
                <a:lnTo>
                  <a:pt x="8077" y="894"/>
                </a:lnTo>
                <a:lnTo>
                  <a:pt x="7799" y="191"/>
                </a:lnTo>
                <a:lnTo>
                  <a:pt x="6178" y="4856"/>
                </a:lnTo>
                <a:lnTo>
                  <a:pt x="5317" y="2875"/>
                </a:lnTo>
                <a:lnTo>
                  <a:pt x="4608" y="4984"/>
                </a:lnTo>
                <a:lnTo>
                  <a:pt x="3570" y="2684"/>
                </a:lnTo>
                <a:lnTo>
                  <a:pt x="25" y="2811"/>
                </a:lnTo>
                <a:close/>
              </a:path>
            </a:pathLst>
          </a:custGeom>
          <a:solidFill>
            <a:schemeClr val="accent6">
              <a:lumMod val="60000"/>
              <a:lumOff val="40000"/>
            </a:schemeClr>
          </a:solidFill>
          <a:ln w="6350" cap="flat" cmpd="sng" algn="ctr">
            <a:solidFill>
              <a:schemeClr val="accent6">
                <a:lumMod val="60000"/>
                <a:lumOff val="4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29" name="図形 238"/>
          <p:cNvSpPr>
            <a:spLocks noChangeAspect="1"/>
          </p:cNvSpPr>
          <p:nvPr/>
        </p:nvSpPr>
        <p:spPr>
          <a:xfrm>
            <a:off x="4048920" y="1246188"/>
            <a:ext cx="1989667" cy="3010958"/>
          </a:xfrm>
          <a:custGeom>
            <a:avLst/>
            <a:gdLst/>
            <a:ahLst/>
            <a:cxnLst/>
            <a:rect l="l" t="t" r="r" b="b"/>
            <a:pathLst>
              <a:path w="21600" h="21600">
                <a:moveTo>
                  <a:pt x="21514" y="3930"/>
                </a:moveTo>
                <a:lnTo>
                  <a:pt x="21514" y="3625"/>
                </a:lnTo>
                <a:lnTo>
                  <a:pt x="21571" y="3682"/>
                </a:lnTo>
                <a:lnTo>
                  <a:pt x="21514" y="5779"/>
                </a:lnTo>
                <a:lnTo>
                  <a:pt x="21600" y="10306"/>
                </a:lnTo>
                <a:lnTo>
                  <a:pt x="15536" y="10273"/>
                </a:lnTo>
                <a:lnTo>
                  <a:pt x="3964" y="18725"/>
                </a:lnTo>
                <a:lnTo>
                  <a:pt x="3964" y="21584"/>
                </a:lnTo>
                <a:lnTo>
                  <a:pt x="3023" y="21600"/>
                </a:lnTo>
                <a:lnTo>
                  <a:pt x="1909" y="21412"/>
                </a:lnTo>
                <a:lnTo>
                  <a:pt x="1090" y="21178"/>
                </a:lnTo>
                <a:lnTo>
                  <a:pt x="596" y="20959"/>
                </a:lnTo>
                <a:lnTo>
                  <a:pt x="0" y="20632"/>
                </a:lnTo>
                <a:lnTo>
                  <a:pt x="1956" y="19272"/>
                </a:lnTo>
                <a:lnTo>
                  <a:pt x="1956" y="18005"/>
                </a:lnTo>
                <a:lnTo>
                  <a:pt x="10551" y="11650"/>
                </a:lnTo>
                <a:lnTo>
                  <a:pt x="10580" y="0"/>
                </a:lnTo>
                <a:lnTo>
                  <a:pt x="11598" y="34"/>
                </a:lnTo>
                <a:lnTo>
                  <a:pt x="11576" y="3606"/>
                </a:lnTo>
                <a:cubicBezTo>
                  <a:pt x="13618" y="5896"/>
                  <a:pt x="21542" y="3387"/>
                  <a:pt x="21485" y="3587"/>
                </a:cubicBezTo>
              </a:path>
            </a:pathLst>
          </a:custGeom>
          <a:solidFill>
            <a:schemeClr val="accent4">
              <a:lumMod val="40000"/>
              <a:lumOff val="60000"/>
            </a:schemeClr>
          </a:solidFill>
          <a:ln w="9525"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30" name="テキスト 225"/>
          <p:cNvSpPr txBox="1"/>
          <p:nvPr/>
        </p:nvSpPr>
        <p:spPr>
          <a:xfrm>
            <a:off x="5100638" y="3087700"/>
            <a:ext cx="818249" cy="214551"/>
          </a:xfrm>
          <a:prstGeom prst="rect">
            <a:avLst/>
          </a:prstGeom>
        </p:spPr>
        <p:txBody>
          <a:bodyPr wrap="square">
            <a:spAutoFit/>
          </a:bodyPr>
          <a:lstStyle/>
          <a:p>
            <a:pPr algn="ctr">
              <a:defRPr lang="ja-JP" altLang="en-US"/>
            </a:pPr>
            <a:r>
              <a:rPr lang="ja-JP" altLang="en-US" sz="800">
                <a:solidFill>
                  <a:schemeClr val="bg2">
                    <a:lumMod val="25000"/>
                  </a:schemeClr>
                </a:solidFill>
              </a:rPr>
              <a:t>民間敷地</a:t>
            </a:r>
            <a:endParaRPr lang="ja-JP" altLang="en-US" sz="900">
              <a:solidFill>
                <a:schemeClr val="bg2">
                  <a:lumMod val="25000"/>
                </a:schemeClr>
              </a:solidFill>
            </a:endParaRPr>
          </a:p>
        </p:txBody>
      </p:sp>
      <p:sp>
        <p:nvSpPr>
          <p:cNvPr id="1131" name="四角形 241"/>
          <p:cNvSpPr/>
          <p:nvPr/>
        </p:nvSpPr>
        <p:spPr>
          <a:xfrm>
            <a:off x="3484564" y="3087700"/>
            <a:ext cx="75161" cy="260746"/>
          </a:xfrm>
          <a:prstGeom prst="rect">
            <a:avLst/>
          </a:prstGeom>
          <a:solidFill>
            <a:schemeClr val="bg1"/>
          </a:solidFill>
          <a:ln w="12700" cap="flat" cmpd="sng" algn="ctr">
            <a:solidFill>
              <a:schemeClr val="bg2">
                <a:lumMod val="2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32" name="直線 242"/>
          <p:cNvSpPr/>
          <p:nvPr/>
        </p:nvSpPr>
        <p:spPr>
          <a:xfrm>
            <a:off x="3101973" y="3222625"/>
            <a:ext cx="413688" cy="0"/>
          </a:xfrm>
          <a:prstGeom prst="line">
            <a:avLst/>
          </a:prstGeom>
          <a:ln w="12700" cap="flat" cmpd="sng" algn="ctr">
            <a:solidFill>
              <a:schemeClr val="tx1">
                <a:lumMod val="75000"/>
                <a:lumOff val="25000"/>
              </a:schemeClr>
            </a:solidFill>
            <a:prstDash val="solid"/>
            <a:miter lim="800000"/>
            <a:tailEnd type="oval"/>
          </a:ln>
        </p:spPr>
        <p:style>
          <a:lnRef idx="1">
            <a:schemeClr val="accent1"/>
          </a:lnRef>
          <a:fillRef idx="0">
            <a:schemeClr val="accent1"/>
          </a:fillRef>
          <a:effectRef idx="0">
            <a:schemeClr val="accent1"/>
          </a:effectRef>
          <a:fontRef idx="minor">
            <a:schemeClr val="tx1"/>
          </a:fontRef>
        </p:style>
      </p:sp>
      <p:sp>
        <p:nvSpPr>
          <p:cNvPr id="1133" name="テキスト 243"/>
          <p:cNvSpPr txBox="1"/>
          <p:nvPr/>
        </p:nvSpPr>
        <p:spPr>
          <a:xfrm>
            <a:off x="2463324" y="3140366"/>
            <a:ext cx="835782" cy="214551"/>
          </a:xfrm>
          <a:prstGeom prst="rect">
            <a:avLst/>
          </a:prstGeom>
        </p:spPr>
        <p:txBody>
          <a:bodyPr wrap="square">
            <a:spAutoFit/>
          </a:bodyPr>
          <a:lstStyle/>
          <a:p>
            <a:pPr>
              <a:defRPr lang="ja-JP" altLang="en-US"/>
            </a:pPr>
            <a:r>
              <a:rPr lang="ja-JP" altLang="en-US" sz="800"/>
              <a:t>地下改札口</a:t>
            </a:r>
            <a:endParaRPr lang="ja-JP" altLang="en-US"/>
          </a:p>
        </p:txBody>
      </p:sp>
      <p:sp>
        <p:nvSpPr>
          <p:cNvPr id="1134" name="直線 244"/>
          <p:cNvSpPr/>
          <p:nvPr/>
        </p:nvSpPr>
        <p:spPr>
          <a:xfrm flipH="1">
            <a:off x="3649754" y="1365250"/>
            <a:ext cx="245197" cy="0"/>
          </a:xfrm>
          <a:prstGeom prst="line">
            <a:avLst/>
          </a:prstGeom>
          <a:ln w="12700" cap="flat" cmpd="sng" algn="ctr">
            <a:solidFill>
              <a:schemeClr val="tx1">
                <a:lumMod val="75000"/>
                <a:lumOff val="25000"/>
              </a:schemeClr>
            </a:solidFill>
            <a:prstDash val="solid"/>
            <a:miter lim="800000"/>
            <a:tailEnd type="oval"/>
          </a:ln>
        </p:spPr>
        <p:style>
          <a:lnRef idx="1">
            <a:schemeClr val="accent1"/>
          </a:lnRef>
          <a:fillRef idx="0">
            <a:schemeClr val="accent1"/>
          </a:fillRef>
          <a:effectRef idx="0">
            <a:schemeClr val="accent1"/>
          </a:effectRef>
          <a:fontRef idx="minor">
            <a:schemeClr val="tx1"/>
          </a:fontRef>
        </p:style>
      </p:sp>
      <p:sp>
        <p:nvSpPr>
          <p:cNvPr id="1135" name="テキスト 245"/>
          <p:cNvSpPr txBox="1"/>
          <p:nvPr/>
        </p:nvSpPr>
        <p:spPr>
          <a:xfrm>
            <a:off x="3829334" y="1262612"/>
            <a:ext cx="921594" cy="214551"/>
          </a:xfrm>
          <a:prstGeom prst="rect">
            <a:avLst/>
          </a:prstGeom>
        </p:spPr>
        <p:txBody>
          <a:bodyPr wrap="square">
            <a:spAutoFit/>
          </a:bodyPr>
          <a:lstStyle/>
          <a:p>
            <a:pPr algn="l">
              <a:defRPr lang="ja-JP" altLang="en-US"/>
            </a:pPr>
            <a:r>
              <a:rPr lang="ja-JP" altLang="en-US" sz="800"/>
              <a:t>駅北側出入口</a:t>
            </a:r>
            <a:endParaRPr lang="ja-JP" altLang="en-US" sz="1000"/>
          </a:p>
        </p:txBody>
      </p:sp>
      <p:sp>
        <p:nvSpPr>
          <p:cNvPr id="1136" name="直線 251"/>
          <p:cNvSpPr/>
          <p:nvPr/>
        </p:nvSpPr>
        <p:spPr>
          <a:xfrm flipH="1">
            <a:off x="3609669" y="2368947"/>
            <a:ext cx="245197" cy="0"/>
          </a:xfrm>
          <a:prstGeom prst="line">
            <a:avLst/>
          </a:prstGeom>
          <a:ln w="12700" cap="flat" cmpd="sng" algn="ctr">
            <a:solidFill>
              <a:schemeClr val="tx1">
                <a:lumMod val="75000"/>
                <a:lumOff val="25000"/>
              </a:schemeClr>
            </a:solidFill>
            <a:prstDash val="solid"/>
            <a:miter lim="800000"/>
            <a:tailEnd type="oval"/>
          </a:ln>
        </p:spPr>
        <p:style>
          <a:lnRef idx="1">
            <a:schemeClr val="accent1"/>
          </a:lnRef>
          <a:fillRef idx="0">
            <a:schemeClr val="accent1"/>
          </a:fillRef>
          <a:effectRef idx="0">
            <a:schemeClr val="accent1"/>
          </a:effectRef>
          <a:fontRef idx="minor">
            <a:schemeClr val="tx1"/>
          </a:fontRef>
        </p:style>
      </p:sp>
      <p:sp>
        <p:nvSpPr>
          <p:cNvPr id="1137" name="テキスト 252"/>
          <p:cNvSpPr txBox="1"/>
          <p:nvPr/>
        </p:nvSpPr>
        <p:spPr>
          <a:xfrm>
            <a:off x="3787487" y="2271837"/>
            <a:ext cx="643984" cy="214551"/>
          </a:xfrm>
          <a:prstGeom prst="rect">
            <a:avLst/>
          </a:prstGeom>
        </p:spPr>
        <p:txBody>
          <a:bodyPr wrap="square">
            <a:spAutoFit/>
          </a:bodyPr>
          <a:lstStyle/>
          <a:p>
            <a:pPr>
              <a:defRPr lang="ja-JP" altLang="en-US"/>
            </a:pPr>
            <a:r>
              <a:rPr lang="ja-JP" altLang="en-US" sz="800"/>
              <a:t>地下通路</a:t>
            </a:r>
            <a:endParaRPr lang="ja-JP" altLang="en-US" sz="1000"/>
          </a:p>
        </p:txBody>
      </p:sp>
      <p:sp>
        <p:nvSpPr>
          <p:cNvPr id="1138" name="テキスト 253"/>
          <p:cNvSpPr txBox="1"/>
          <p:nvPr/>
        </p:nvSpPr>
        <p:spPr>
          <a:xfrm>
            <a:off x="3031328" y="1507757"/>
            <a:ext cx="241277" cy="1426810"/>
          </a:xfrm>
          <a:prstGeom prst="rect">
            <a:avLst/>
          </a:prstGeom>
        </p:spPr>
        <p:txBody>
          <a:bodyPr vert="eaVert" wrap="square" lIns="36000" tIns="36000" rIns="36000" bIns="36000" anchor="ctr" anchorCtr="1">
            <a:spAutoFit/>
          </a:bodyPr>
          <a:lstStyle/>
          <a:p>
            <a:pPr algn="l">
              <a:defRPr lang="ja-JP" altLang="en-US"/>
            </a:pPr>
            <a:r>
              <a:rPr lang="ja-JP" altLang="en-US" sz="1100"/>
              <a:t>新　御　堂　筋</a:t>
            </a:r>
            <a:endParaRPr lang="ja-JP" altLang="en-US" sz="1000"/>
          </a:p>
        </p:txBody>
      </p:sp>
      <p:sp>
        <p:nvSpPr>
          <p:cNvPr id="1139" name="テキスト 254"/>
          <p:cNvSpPr txBox="1"/>
          <p:nvPr/>
        </p:nvSpPr>
        <p:spPr>
          <a:xfrm>
            <a:off x="2857956" y="1012990"/>
            <a:ext cx="921594" cy="214551"/>
          </a:xfrm>
          <a:prstGeom prst="rect">
            <a:avLst/>
          </a:prstGeom>
        </p:spPr>
        <p:txBody>
          <a:bodyPr wrap="square">
            <a:spAutoFit/>
          </a:bodyPr>
          <a:lstStyle/>
          <a:p>
            <a:pPr algn="l">
              <a:defRPr lang="ja-JP" altLang="en-US"/>
            </a:pPr>
            <a:r>
              <a:rPr lang="ja-JP" altLang="en-US" sz="800"/>
              <a:t>新船場北橋</a:t>
            </a:r>
            <a:endParaRPr lang="ja-JP" altLang="en-US" sz="1000"/>
          </a:p>
        </p:txBody>
      </p:sp>
      <p:sp>
        <p:nvSpPr>
          <p:cNvPr id="1140" name="テキスト 255"/>
          <p:cNvSpPr txBox="1"/>
          <p:nvPr/>
        </p:nvSpPr>
        <p:spPr>
          <a:xfrm>
            <a:off x="3488983" y="4193779"/>
            <a:ext cx="818249" cy="229939"/>
          </a:xfrm>
          <a:prstGeom prst="rect">
            <a:avLst/>
          </a:prstGeom>
        </p:spPr>
        <p:txBody>
          <a:bodyPr wrap="square">
            <a:spAutoFit/>
          </a:bodyPr>
          <a:lstStyle/>
          <a:p>
            <a:pPr algn="ctr">
              <a:defRPr lang="ja-JP" altLang="en-US"/>
            </a:pPr>
            <a:r>
              <a:rPr lang="ja-JP" altLang="en-US" sz="900">
                <a:solidFill>
                  <a:schemeClr val="bg2">
                    <a:lumMod val="25000"/>
                  </a:schemeClr>
                </a:solidFill>
              </a:rPr>
              <a:t>駅前広場</a:t>
            </a:r>
          </a:p>
        </p:txBody>
      </p:sp>
      <p:sp>
        <p:nvSpPr>
          <p:cNvPr id="1141" name="図形 258"/>
          <p:cNvSpPr>
            <a:spLocks noChangeAspect="1"/>
          </p:cNvSpPr>
          <p:nvPr/>
        </p:nvSpPr>
        <p:spPr>
          <a:xfrm rot="60000">
            <a:off x="4421125" y="2641464"/>
            <a:ext cx="1609312" cy="1756407"/>
          </a:xfrm>
          <a:custGeom>
            <a:avLst/>
            <a:gdLst/>
            <a:ahLst/>
            <a:cxnLst/>
            <a:rect l="l" t="t" r="r" b="b"/>
            <a:pathLst>
              <a:path w="21600" h="21600">
                <a:moveTo>
                  <a:pt x="14066" y="111"/>
                </a:moveTo>
                <a:lnTo>
                  <a:pt x="17352" y="111"/>
                </a:lnTo>
                <a:lnTo>
                  <a:pt x="17913" y="484"/>
                </a:lnTo>
                <a:lnTo>
                  <a:pt x="18434" y="37"/>
                </a:lnTo>
                <a:lnTo>
                  <a:pt x="21519" y="37"/>
                </a:lnTo>
                <a:lnTo>
                  <a:pt x="21519" y="1939"/>
                </a:lnTo>
                <a:lnTo>
                  <a:pt x="20517" y="3059"/>
                </a:lnTo>
                <a:lnTo>
                  <a:pt x="21600" y="3917"/>
                </a:lnTo>
                <a:lnTo>
                  <a:pt x="20477" y="5185"/>
                </a:lnTo>
                <a:lnTo>
                  <a:pt x="21519" y="6043"/>
                </a:lnTo>
                <a:lnTo>
                  <a:pt x="19676" y="8095"/>
                </a:lnTo>
                <a:lnTo>
                  <a:pt x="21079" y="9177"/>
                </a:lnTo>
                <a:lnTo>
                  <a:pt x="12342" y="18690"/>
                </a:lnTo>
                <a:lnTo>
                  <a:pt x="12182" y="18466"/>
                </a:lnTo>
                <a:lnTo>
                  <a:pt x="11661" y="19175"/>
                </a:lnTo>
                <a:lnTo>
                  <a:pt x="11341" y="18876"/>
                </a:lnTo>
                <a:lnTo>
                  <a:pt x="8976" y="21450"/>
                </a:lnTo>
                <a:lnTo>
                  <a:pt x="7293" y="21413"/>
                </a:lnTo>
                <a:lnTo>
                  <a:pt x="7053" y="21600"/>
                </a:lnTo>
                <a:lnTo>
                  <a:pt x="5129" y="20107"/>
                </a:lnTo>
                <a:lnTo>
                  <a:pt x="4929" y="20294"/>
                </a:lnTo>
                <a:lnTo>
                  <a:pt x="400" y="16563"/>
                </a:lnTo>
                <a:lnTo>
                  <a:pt x="1001" y="15892"/>
                </a:lnTo>
                <a:lnTo>
                  <a:pt x="40" y="15071"/>
                </a:lnTo>
                <a:lnTo>
                  <a:pt x="14066" y="111"/>
                </a:lnTo>
                <a:close/>
              </a:path>
            </a:pathLst>
          </a:custGeom>
          <a:solidFill>
            <a:schemeClr val="tx2">
              <a:lumMod val="20000"/>
              <a:lumOff val="80000"/>
            </a:schemeClr>
          </a:solidFill>
          <a:ln w="12700" cap="flat" cmpd="sng" algn="ctr">
            <a:solidFill>
              <a:schemeClr val="tx2">
                <a:lumMod val="40000"/>
                <a:lumOff val="6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42" name="テキスト 224"/>
          <p:cNvSpPr txBox="1"/>
          <p:nvPr/>
        </p:nvSpPr>
        <p:spPr>
          <a:xfrm>
            <a:off x="4757738" y="3509625"/>
            <a:ext cx="1072762" cy="214551"/>
          </a:xfrm>
          <a:prstGeom prst="rect">
            <a:avLst/>
          </a:prstGeom>
        </p:spPr>
        <p:txBody>
          <a:bodyPr wrap="square">
            <a:spAutoFit/>
          </a:bodyPr>
          <a:lstStyle/>
          <a:p>
            <a:pPr algn="ctr">
              <a:defRPr lang="ja-JP" altLang="en-US"/>
            </a:pPr>
            <a:r>
              <a:rPr lang="ja-JP" altLang="en-US" sz="800">
                <a:solidFill>
                  <a:schemeClr val="bg2">
                    <a:lumMod val="25000"/>
                  </a:schemeClr>
                </a:solidFill>
              </a:rPr>
              <a:t>複合公共施設</a:t>
            </a:r>
            <a:endParaRPr lang="ja-JP" altLang="en-US" sz="900">
              <a:solidFill>
                <a:schemeClr val="bg2">
                  <a:lumMod val="25000"/>
                </a:schemeClr>
              </a:solidFill>
            </a:endParaRPr>
          </a:p>
        </p:txBody>
      </p:sp>
      <p:sp>
        <p:nvSpPr>
          <p:cNvPr id="1143" name="図形 296"/>
          <p:cNvSpPr/>
          <p:nvPr/>
        </p:nvSpPr>
        <p:spPr>
          <a:xfrm>
            <a:off x="6035628" y="2588124"/>
            <a:ext cx="273817" cy="60516"/>
          </a:xfrm>
          <a:custGeom>
            <a:avLst/>
            <a:gdLst/>
            <a:ahLst/>
            <a:cxnLst/>
            <a:rect l="l" t="t" r="r" b="b"/>
            <a:pathLst>
              <a:path w="21600" h="21600">
                <a:moveTo>
                  <a:pt x="97" y="514"/>
                </a:moveTo>
                <a:lnTo>
                  <a:pt x="21600" y="1542"/>
                </a:lnTo>
                <a:lnTo>
                  <a:pt x="17006" y="21600"/>
                </a:lnTo>
                <a:lnTo>
                  <a:pt x="195" y="21600"/>
                </a:lnTo>
                <a:lnTo>
                  <a:pt x="97" y="514"/>
                </a:lnTo>
                <a:close/>
              </a:path>
            </a:pathLst>
          </a:custGeom>
          <a:solidFill>
            <a:schemeClr val="tx2">
              <a:lumMod val="20000"/>
              <a:lumOff val="80000"/>
            </a:schemeClr>
          </a:solidFill>
          <a:ln w="6350" cap="flat" cmpd="sng" algn="ctr">
            <a:solidFill>
              <a:schemeClr val="bg2">
                <a:lumMod val="7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44" name="四角形 298"/>
          <p:cNvSpPr/>
          <p:nvPr/>
        </p:nvSpPr>
        <p:spPr>
          <a:xfrm>
            <a:off x="5126030" y="1370001"/>
            <a:ext cx="802287" cy="739175"/>
          </a:xfrm>
          <a:prstGeom prst="rect">
            <a:avLst/>
          </a:prstGeom>
          <a:solidFill>
            <a:schemeClr val="tx2">
              <a:lumMod val="20000"/>
              <a:lumOff val="80000"/>
            </a:schemeClr>
          </a:solidFill>
          <a:ln w="12700" cap="flat" cmpd="sng" algn="ctr">
            <a:solidFill>
              <a:schemeClr val="tx2">
                <a:lumMod val="40000"/>
                <a:lumOff val="6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45" name="テキスト 221"/>
          <p:cNvSpPr txBox="1"/>
          <p:nvPr/>
        </p:nvSpPr>
        <p:spPr>
          <a:xfrm>
            <a:off x="4974054" y="1549469"/>
            <a:ext cx="1106239" cy="337661"/>
          </a:xfrm>
          <a:prstGeom prst="rect">
            <a:avLst/>
          </a:prstGeom>
        </p:spPr>
        <p:txBody>
          <a:bodyPr wrap="square">
            <a:spAutoFit/>
          </a:bodyPr>
          <a:lstStyle/>
          <a:p>
            <a:pPr algn="ctr">
              <a:defRPr lang="ja-JP" altLang="en-US"/>
            </a:pPr>
            <a:r>
              <a:rPr lang="ja-JP" altLang="en-US" sz="800">
                <a:solidFill>
                  <a:schemeClr val="bg2">
                    <a:lumMod val="25000"/>
                  </a:schemeClr>
                </a:solidFill>
              </a:rPr>
              <a:t>大阪大学</a:t>
            </a:r>
          </a:p>
          <a:p>
            <a:pPr algn="ctr">
              <a:defRPr lang="ja-JP" altLang="en-US"/>
            </a:pPr>
            <a:r>
              <a:rPr lang="ja-JP" altLang="en-US" sz="800">
                <a:solidFill>
                  <a:schemeClr val="bg2">
                    <a:lumMod val="25000"/>
                  </a:schemeClr>
                </a:solidFill>
              </a:rPr>
              <a:t>箕面キャンパス</a:t>
            </a:r>
            <a:endParaRPr lang="ja-JP" altLang="en-US" sz="900">
              <a:solidFill>
                <a:schemeClr val="bg2">
                  <a:lumMod val="25000"/>
                </a:schemeClr>
              </a:solidFill>
            </a:endParaRPr>
          </a:p>
        </p:txBody>
      </p:sp>
      <p:sp>
        <p:nvSpPr>
          <p:cNvPr id="1146" name="四角形 301"/>
          <p:cNvSpPr/>
          <p:nvPr/>
        </p:nvSpPr>
        <p:spPr>
          <a:xfrm>
            <a:off x="6256301" y="1365480"/>
            <a:ext cx="563734" cy="369120"/>
          </a:xfrm>
          <a:prstGeom prst="rect">
            <a:avLst/>
          </a:prstGeom>
          <a:solidFill>
            <a:schemeClr val="tx2">
              <a:lumMod val="20000"/>
              <a:lumOff val="80000"/>
            </a:schemeClr>
          </a:solidFill>
          <a:ln w="12700" cap="flat" cmpd="sng" algn="ctr">
            <a:solidFill>
              <a:schemeClr val="tx2">
                <a:lumMod val="40000"/>
                <a:lumOff val="6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47" name="四角形 302"/>
          <p:cNvSpPr/>
          <p:nvPr/>
        </p:nvSpPr>
        <p:spPr>
          <a:xfrm>
            <a:off x="4432527" y="4449536"/>
            <a:ext cx="710973" cy="71438"/>
          </a:xfrm>
          <a:custGeom>
            <a:avLst/>
            <a:gdLst/>
            <a:ahLst/>
            <a:cxnLst/>
            <a:rect l="l" t="t" r="r" b="b"/>
            <a:pathLst>
              <a:path w="21600" h="21600">
                <a:moveTo>
                  <a:pt x="0" y="0"/>
                </a:moveTo>
                <a:lnTo>
                  <a:pt x="21600" y="1029"/>
                </a:lnTo>
                <a:lnTo>
                  <a:pt x="18913" y="21600"/>
                </a:lnTo>
                <a:lnTo>
                  <a:pt x="0" y="19543"/>
                </a:lnTo>
                <a:lnTo>
                  <a:pt x="0" y="0"/>
                </a:lnTo>
                <a:close/>
              </a:path>
            </a:pathLst>
          </a:custGeom>
          <a:solidFill>
            <a:schemeClr val="accent3">
              <a:lumMod val="40000"/>
              <a:lumOff val="60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48" name="四角形 303"/>
          <p:cNvSpPr/>
          <p:nvPr/>
        </p:nvSpPr>
        <p:spPr>
          <a:xfrm rot="2280000">
            <a:off x="5072858" y="4386180"/>
            <a:ext cx="46800" cy="46800"/>
          </a:xfrm>
          <a:prstGeom prst="rect">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49" name="四角形 304"/>
          <p:cNvSpPr/>
          <p:nvPr/>
        </p:nvSpPr>
        <p:spPr>
          <a:xfrm>
            <a:off x="4919664" y="1262061"/>
            <a:ext cx="109539" cy="571501"/>
          </a:xfrm>
          <a:prstGeom prst="rect">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50" name="図形 308"/>
          <p:cNvSpPr/>
          <p:nvPr/>
        </p:nvSpPr>
        <p:spPr>
          <a:xfrm>
            <a:off x="5121852" y="1251239"/>
            <a:ext cx="1822739" cy="597477"/>
          </a:xfrm>
          <a:custGeom>
            <a:avLst/>
            <a:gdLst/>
            <a:ahLst/>
            <a:cxnLst/>
            <a:rect l="l" t="t" r="r" b="b"/>
            <a:pathLst>
              <a:path w="21600" h="21600">
                <a:moveTo>
                  <a:pt x="21600" y="21600"/>
                </a:moveTo>
                <a:lnTo>
                  <a:pt x="21497" y="2748"/>
                </a:lnTo>
                <a:lnTo>
                  <a:pt x="20847" y="342"/>
                </a:lnTo>
                <a:lnTo>
                  <a:pt x="20199" y="342"/>
                </a:lnTo>
                <a:lnTo>
                  <a:pt x="20199" y="17775"/>
                </a:lnTo>
                <a:lnTo>
                  <a:pt x="13343" y="17775"/>
                </a:lnTo>
                <a:lnTo>
                  <a:pt x="13343" y="3863"/>
                </a:lnTo>
                <a:lnTo>
                  <a:pt x="20199" y="3863"/>
                </a:lnTo>
                <a:lnTo>
                  <a:pt x="20199" y="342"/>
                </a:lnTo>
                <a:lnTo>
                  <a:pt x="0" y="0"/>
                </a:lnTo>
                <a:lnTo>
                  <a:pt x="0" y="4036"/>
                </a:lnTo>
                <a:lnTo>
                  <a:pt x="9677" y="4036"/>
                </a:lnTo>
                <a:lnTo>
                  <a:pt x="9677" y="19406"/>
                </a:lnTo>
                <a:lnTo>
                  <a:pt x="11313" y="19406"/>
                </a:lnTo>
                <a:lnTo>
                  <a:pt x="11313" y="8156"/>
                </a:lnTo>
                <a:lnTo>
                  <a:pt x="12668" y="8244"/>
                </a:lnTo>
                <a:lnTo>
                  <a:pt x="12695" y="21296"/>
                </a:lnTo>
                <a:lnTo>
                  <a:pt x="10861" y="21296"/>
                </a:lnTo>
                <a:lnTo>
                  <a:pt x="21549" y="21443"/>
                </a:lnTo>
                <a:lnTo>
                  <a:pt x="13288" y="21444"/>
                </a:lnTo>
              </a:path>
            </a:pathLst>
          </a:cu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51" name="図形 310"/>
          <p:cNvSpPr>
            <a:spLocks noChangeAspect="1"/>
          </p:cNvSpPr>
          <p:nvPr/>
        </p:nvSpPr>
        <p:spPr>
          <a:xfrm>
            <a:off x="3591935" y="4108846"/>
            <a:ext cx="825603" cy="320547"/>
          </a:xfrm>
          <a:custGeom>
            <a:avLst/>
            <a:gdLst/>
            <a:ahLst/>
            <a:cxnLst/>
            <a:rect l="l" t="t" r="r" b="b"/>
            <a:pathLst>
              <a:path w="21600" h="21600">
                <a:moveTo>
                  <a:pt x="25" y="2811"/>
                </a:moveTo>
                <a:lnTo>
                  <a:pt x="25" y="18340"/>
                </a:lnTo>
                <a:lnTo>
                  <a:pt x="1316" y="21600"/>
                </a:lnTo>
                <a:lnTo>
                  <a:pt x="2760" y="20130"/>
                </a:lnTo>
                <a:lnTo>
                  <a:pt x="18181" y="20321"/>
                </a:lnTo>
                <a:lnTo>
                  <a:pt x="19320" y="20577"/>
                </a:lnTo>
                <a:lnTo>
                  <a:pt x="20587" y="21024"/>
                </a:lnTo>
                <a:lnTo>
                  <a:pt x="21600" y="21536"/>
                </a:lnTo>
                <a:lnTo>
                  <a:pt x="21600" y="19363"/>
                </a:lnTo>
                <a:lnTo>
                  <a:pt x="20789" y="18979"/>
                </a:lnTo>
                <a:lnTo>
                  <a:pt x="19802" y="18276"/>
                </a:lnTo>
                <a:lnTo>
                  <a:pt x="18915" y="17510"/>
                </a:lnTo>
                <a:lnTo>
                  <a:pt x="17750" y="16295"/>
                </a:lnTo>
                <a:lnTo>
                  <a:pt x="16738" y="15145"/>
                </a:lnTo>
                <a:lnTo>
                  <a:pt x="15244" y="12717"/>
                </a:lnTo>
                <a:lnTo>
                  <a:pt x="13851" y="9969"/>
                </a:lnTo>
                <a:lnTo>
                  <a:pt x="12863" y="7796"/>
                </a:lnTo>
                <a:lnTo>
                  <a:pt x="12306" y="6262"/>
                </a:lnTo>
                <a:lnTo>
                  <a:pt x="11471" y="3770"/>
                </a:lnTo>
                <a:lnTo>
                  <a:pt x="11065" y="5048"/>
                </a:lnTo>
                <a:lnTo>
                  <a:pt x="9825" y="2172"/>
                </a:lnTo>
                <a:lnTo>
                  <a:pt x="9571" y="3323"/>
                </a:lnTo>
                <a:cubicBezTo>
                  <a:pt x="9521" y="3323"/>
                  <a:pt x="9419" y="3386"/>
                  <a:pt x="9419" y="3259"/>
                </a:cubicBezTo>
                <a:lnTo>
                  <a:pt x="9014" y="2300"/>
                </a:lnTo>
                <a:lnTo>
                  <a:pt x="9394" y="1150"/>
                </a:lnTo>
                <a:lnTo>
                  <a:pt x="9192" y="702"/>
                </a:lnTo>
                <a:lnTo>
                  <a:pt x="8913" y="1214"/>
                </a:lnTo>
                <a:lnTo>
                  <a:pt x="8407" y="63"/>
                </a:lnTo>
                <a:lnTo>
                  <a:pt x="8077" y="894"/>
                </a:lnTo>
                <a:lnTo>
                  <a:pt x="7799" y="191"/>
                </a:lnTo>
                <a:lnTo>
                  <a:pt x="6178" y="4856"/>
                </a:lnTo>
                <a:lnTo>
                  <a:pt x="5317" y="2875"/>
                </a:lnTo>
                <a:lnTo>
                  <a:pt x="4608" y="4984"/>
                </a:lnTo>
                <a:lnTo>
                  <a:pt x="3570" y="2684"/>
                </a:lnTo>
                <a:lnTo>
                  <a:pt x="25" y="2811"/>
                </a:lnTo>
                <a:close/>
              </a:path>
            </a:pathLst>
          </a:custGeom>
          <a:noFill/>
          <a:ln w="19050"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52" name="テキスト 113"/>
          <p:cNvSpPr txBox="1"/>
          <p:nvPr/>
        </p:nvSpPr>
        <p:spPr>
          <a:xfrm>
            <a:off x="2820541" y="6382917"/>
            <a:ext cx="921594" cy="214551"/>
          </a:xfrm>
          <a:prstGeom prst="rect">
            <a:avLst/>
          </a:prstGeom>
        </p:spPr>
        <p:txBody>
          <a:bodyPr wrap="square">
            <a:spAutoFit/>
          </a:bodyPr>
          <a:lstStyle/>
          <a:p>
            <a:pPr algn="l">
              <a:defRPr lang="ja-JP" altLang="en-US"/>
            </a:pPr>
            <a:r>
              <a:rPr lang="ja-JP" altLang="en-US" sz="800"/>
              <a:t>新船場南橋</a:t>
            </a:r>
            <a:endParaRPr lang="ja-JP" altLang="en-US" sz="1000"/>
          </a:p>
        </p:txBody>
      </p:sp>
      <p:sp>
        <p:nvSpPr>
          <p:cNvPr id="1153" name="図形 114"/>
          <p:cNvSpPr/>
          <p:nvPr/>
        </p:nvSpPr>
        <p:spPr>
          <a:xfrm>
            <a:off x="4265083" y="3354917"/>
            <a:ext cx="4042833" cy="3434647"/>
          </a:xfrm>
          <a:custGeom>
            <a:avLst/>
            <a:gdLst/>
            <a:ahLst/>
            <a:cxnLst/>
            <a:rect l="l" t="t" r="r" b="b"/>
            <a:pathLst>
              <a:path w="21600" h="21600">
                <a:moveTo>
                  <a:pt x="19169" y="0"/>
                </a:moveTo>
                <a:lnTo>
                  <a:pt x="12850" y="5992"/>
                </a:lnTo>
                <a:lnTo>
                  <a:pt x="11672" y="7220"/>
                </a:lnTo>
                <a:lnTo>
                  <a:pt x="9611" y="9901"/>
                </a:lnTo>
                <a:lnTo>
                  <a:pt x="9611" y="10027"/>
                </a:lnTo>
                <a:lnTo>
                  <a:pt x="6507" y="14000"/>
                </a:lnTo>
                <a:lnTo>
                  <a:pt x="4177" y="17091"/>
                </a:lnTo>
                <a:lnTo>
                  <a:pt x="3213" y="18257"/>
                </a:lnTo>
                <a:lnTo>
                  <a:pt x="2464" y="18919"/>
                </a:lnTo>
                <a:lnTo>
                  <a:pt x="54" y="20244"/>
                </a:lnTo>
                <a:lnTo>
                  <a:pt x="0" y="21600"/>
                </a:lnTo>
                <a:lnTo>
                  <a:pt x="21600" y="21431"/>
                </a:lnTo>
                <a:lnTo>
                  <a:pt x="21035" y="5591"/>
                </a:lnTo>
                <a:lnTo>
                  <a:pt x="20696" y="4260"/>
                </a:lnTo>
                <a:lnTo>
                  <a:pt x="19169" y="0"/>
                </a:lnTo>
                <a:close/>
              </a:path>
            </a:pathLst>
          </a:cu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anchor="ctr"/>
          <a:lstStyle/>
          <a:p>
            <a:pPr algn="ctr"/>
            <a:endParaRPr lang="ja-JP" altLang="en-US"/>
          </a:p>
        </p:txBody>
      </p:sp>
      <p:sp>
        <p:nvSpPr>
          <p:cNvPr id="1154" name="図形 300"/>
          <p:cNvSpPr/>
          <p:nvPr/>
        </p:nvSpPr>
        <p:spPr>
          <a:xfrm>
            <a:off x="5934604" y="1473729"/>
            <a:ext cx="275167" cy="365125"/>
          </a:xfrm>
          <a:custGeom>
            <a:avLst/>
            <a:gdLst/>
            <a:ahLst/>
            <a:cxnLst/>
            <a:rect l="l" t="t" r="r" b="b"/>
            <a:pathLst>
              <a:path w="21600" h="21600">
                <a:moveTo>
                  <a:pt x="0" y="15339"/>
                </a:moveTo>
                <a:lnTo>
                  <a:pt x="11631" y="15496"/>
                </a:lnTo>
                <a:lnTo>
                  <a:pt x="11844" y="0"/>
                </a:lnTo>
                <a:lnTo>
                  <a:pt x="21600" y="0"/>
                </a:lnTo>
                <a:lnTo>
                  <a:pt x="21600" y="21600"/>
                </a:lnTo>
                <a:lnTo>
                  <a:pt x="0" y="21443"/>
                </a:lnTo>
                <a:lnTo>
                  <a:pt x="0" y="15339"/>
                </a:lnTo>
                <a:close/>
              </a:path>
            </a:pathLst>
          </a:custGeom>
          <a:solidFill>
            <a:schemeClr val="accent4">
              <a:lumMod val="40000"/>
              <a:lumOff val="60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55" name="テキスト 115"/>
          <p:cNvSpPr txBox="1"/>
          <p:nvPr/>
        </p:nvSpPr>
        <p:spPr>
          <a:xfrm>
            <a:off x="6207694" y="1384300"/>
            <a:ext cx="648248" cy="337661"/>
          </a:xfrm>
          <a:prstGeom prst="rect">
            <a:avLst/>
          </a:prstGeom>
        </p:spPr>
        <p:txBody>
          <a:bodyPr wrap="square">
            <a:spAutoFit/>
          </a:bodyPr>
          <a:lstStyle/>
          <a:p>
            <a:pPr algn="ctr">
              <a:defRPr lang="ja-JP" altLang="en-US"/>
            </a:pPr>
            <a:r>
              <a:rPr lang="ja-JP" altLang="en-US" sz="800">
                <a:solidFill>
                  <a:schemeClr val="bg2">
                    <a:lumMod val="25000"/>
                  </a:schemeClr>
                </a:solidFill>
              </a:rPr>
              <a:t>大阪大学</a:t>
            </a:r>
          </a:p>
          <a:p>
            <a:pPr algn="ctr">
              <a:defRPr lang="ja-JP" altLang="en-US"/>
            </a:pPr>
            <a:r>
              <a:rPr lang="ja-JP" altLang="en-US" sz="800">
                <a:solidFill>
                  <a:schemeClr val="bg2">
                    <a:lumMod val="25000"/>
                  </a:schemeClr>
                </a:solidFill>
              </a:rPr>
              <a:t>学生寮</a:t>
            </a:r>
            <a:endParaRPr lang="ja-JP" altLang="en-US" sz="900">
              <a:solidFill>
                <a:schemeClr val="bg2">
                  <a:lumMod val="25000"/>
                </a:schemeClr>
              </a:solidFill>
            </a:endParaRPr>
          </a:p>
        </p:txBody>
      </p:sp>
      <p:sp>
        <p:nvSpPr>
          <p:cNvPr id="1156" name="直線 116"/>
          <p:cNvSpPr/>
          <p:nvPr/>
        </p:nvSpPr>
        <p:spPr>
          <a:xfrm>
            <a:off x="3202930" y="3994150"/>
            <a:ext cx="526315" cy="0"/>
          </a:xfrm>
          <a:prstGeom prst="line">
            <a:avLst/>
          </a:prstGeom>
          <a:ln w="12700" cap="flat" cmpd="sng" algn="ctr">
            <a:solidFill>
              <a:schemeClr val="tx1">
                <a:lumMod val="75000"/>
                <a:lumOff val="25000"/>
              </a:schemeClr>
            </a:solidFill>
            <a:prstDash val="solid"/>
            <a:miter lim="800000"/>
            <a:tailEnd type="oval"/>
          </a:ln>
        </p:spPr>
        <p:style>
          <a:lnRef idx="1">
            <a:schemeClr val="accent1"/>
          </a:lnRef>
          <a:fillRef idx="0">
            <a:schemeClr val="accent1"/>
          </a:fillRef>
          <a:effectRef idx="0">
            <a:schemeClr val="accent1"/>
          </a:effectRef>
          <a:fontRef idx="minor">
            <a:schemeClr val="tx1"/>
          </a:fontRef>
        </p:style>
      </p:sp>
      <p:pic>
        <p:nvPicPr>
          <p:cNvPr id="1157" name="図 118"/>
          <p:cNvPicPr>
            <a:picLocks noChangeAspect="1"/>
          </p:cNvPicPr>
          <p:nvPr/>
        </p:nvPicPr>
        <p:blipFill>
          <a:blip r:embed="rId7"/>
          <a:srcRect l="4388" t="1082" r="687" b="12421"/>
          <a:stretch>
            <a:fillRect/>
          </a:stretch>
        </p:blipFill>
        <p:spPr>
          <a:xfrm>
            <a:off x="3567313" y="1834745"/>
            <a:ext cx="1464266" cy="1896286"/>
          </a:xfrm>
          <a:custGeom>
            <a:avLst/>
            <a:gdLst/>
            <a:ahLst/>
            <a:cxnLst/>
            <a:rect l="l" t="t" r="r" b="b"/>
            <a:pathLst>
              <a:path w="21600" h="21600">
                <a:moveTo>
                  <a:pt x="21600" y="0"/>
                </a:moveTo>
                <a:lnTo>
                  <a:pt x="21317" y="11576"/>
                </a:lnTo>
                <a:lnTo>
                  <a:pt x="21495" y="11668"/>
                </a:lnTo>
                <a:lnTo>
                  <a:pt x="9979" y="21600"/>
                </a:lnTo>
                <a:lnTo>
                  <a:pt x="4742" y="21600"/>
                </a:lnTo>
                <a:lnTo>
                  <a:pt x="3044" y="20463"/>
                </a:lnTo>
                <a:lnTo>
                  <a:pt x="1505" y="19388"/>
                </a:lnTo>
                <a:lnTo>
                  <a:pt x="36" y="17685"/>
                </a:lnTo>
                <a:lnTo>
                  <a:pt x="0" y="11473"/>
                </a:lnTo>
                <a:lnTo>
                  <a:pt x="918" y="10706"/>
                </a:lnTo>
                <a:lnTo>
                  <a:pt x="12363" y="10721"/>
                </a:lnTo>
                <a:lnTo>
                  <a:pt x="13055" y="10680"/>
                </a:lnTo>
                <a:lnTo>
                  <a:pt x="13207" y="0"/>
                </a:lnTo>
                <a:lnTo>
                  <a:pt x="21600" y="0"/>
                </a:lnTo>
                <a:close/>
              </a:path>
            </a:pathLst>
          </a:custGeom>
        </p:spPr>
      </p:pic>
      <p:sp>
        <p:nvSpPr>
          <p:cNvPr id="1158" name="テキスト 117"/>
          <p:cNvSpPr txBox="1"/>
          <p:nvPr/>
        </p:nvSpPr>
        <p:spPr>
          <a:xfrm>
            <a:off x="2170231" y="3901320"/>
            <a:ext cx="1173922" cy="214551"/>
          </a:xfrm>
          <a:prstGeom prst="rect">
            <a:avLst/>
          </a:prstGeom>
        </p:spPr>
        <p:txBody>
          <a:bodyPr wrap="square">
            <a:spAutoFit/>
          </a:bodyPr>
          <a:lstStyle/>
          <a:p>
            <a:pPr>
              <a:defRPr lang="ja-JP" altLang="en-US"/>
            </a:pPr>
            <a:r>
              <a:rPr lang="ja-JP" altLang="en-US" sz="800"/>
              <a:t>駅南側メイン出入口</a:t>
            </a:r>
          </a:p>
        </p:txBody>
      </p:sp>
      <p:sp>
        <p:nvSpPr>
          <p:cNvPr id="1159" name="図形 250"/>
          <p:cNvSpPr/>
          <p:nvPr/>
        </p:nvSpPr>
        <p:spPr>
          <a:xfrm>
            <a:off x="3605703" y="1444712"/>
            <a:ext cx="101093" cy="2240140"/>
          </a:xfrm>
          <a:prstGeom prst="leftBracket">
            <a:avLst>
              <a:gd name="adj" fmla="val 0"/>
            </a:avLst>
          </a:prstGeom>
          <a:ln w="12700" cap="flat" cmpd="sng" algn="ctr">
            <a:solidFill>
              <a:schemeClr val="tx1">
                <a:lumMod val="85000"/>
                <a:lumOff val="15000"/>
              </a:schemeClr>
            </a:solidFill>
            <a:prstDash val="lgDash"/>
            <a:miter lim="800000"/>
            <a:headEnd type="arrow"/>
            <a:tailEnd type="arrow"/>
          </a:ln>
        </p:spPr>
        <p:style>
          <a:lnRef idx="1">
            <a:schemeClr val="accent1"/>
          </a:lnRef>
          <a:fillRef idx="0">
            <a:schemeClr val="accent1"/>
          </a:fillRef>
          <a:effectRef idx="0">
            <a:schemeClr val="accent1"/>
          </a:effectRef>
          <a:fontRef idx="minor">
            <a:schemeClr val="tx1"/>
          </a:fontRef>
        </p:style>
        <p:txBody>
          <a:bodyPr anchor="ctr"/>
          <a:lstStyle/>
          <a:p>
            <a:pPr algn="ctr">
              <a:defRPr lang="ja-JP" altLang="en-US"/>
            </a:pPr>
            <a:endParaRPr lang="ja-JP" altLang="en-US"/>
          </a:p>
        </p:txBody>
      </p:sp>
      <p:sp>
        <p:nvSpPr>
          <p:cNvPr id="1160" name="直線 118"/>
          <p:cNvSpPr/>
          <p:nvPr/>
        </p:nvSpPr>
        <p:spPr>
          <a:xfrm>
            <a:off x="3561522" y="3221935"/>
            <a:ext cx="45978" cy="0"/>
          </a:xfrm>
          <a:prstGeom prst="line">
            <a:avLst/>
          </a:prstGeom>
          <a:ln w="12700" cap="flat" cmpd="sng" algn="ctr">
            <a:solidFill>
              <a:schemeClr val="tx1">
                <a:lumMod val="95000"/>
                <a:lumOff val="5000"/>
              </a:schemeClr>
            </a:solidFill>
            <a:prstDash val="solid"/>
            <a:miter lim="800000"/>
          </a:ln>
        </p:spPr>
        <p:style>
          <a:lnRef idx="1">
            <a:schemeClr val="accent1"/>
          </a:lnRef>
          <a:fillRef idx="0">
            <a:schemeClr val="accent1"/>
          </a:fillRef>
          <a:effectRef idx="0">
            <a:schemeClr val="accent1"/>
          </a:effectRef>
          <a:fontRef idx="minor">
            <a:schemeClr val="tx1"/>
          </a:fontRef>
        </p:style>
      </p:sp>
      <p:sp>
        <p:nvSpPr>
          <p:cNvPr id="1161" name="図形 311"/>
          <p:cNvSpPr>
            <a:spLocks noChangeAspect="1"/>
          </p:cNvSpPr>
          <p:nvPr/>
        </p:nvSpPr>
        <p:spPr>
          <a:xfrm>
            <a:off x="4058032" y="2306144"/>
            <a:ext cx="1992511" cy="1943695"/>
          </a:xfrm>
          <a:custGeom>
            <a:avLst/>
            <a:gdLst/>
            <a:ahLst/>
            <a:cxnLst/>
            <a:rect l="l" t="t" r="r" b="b"/>
            <a:pathLst>
              <a:path w="21600" h="21600">
                <a:moveTo>
                  <a:pt x="21471" y="26"/>
                </a:moveTo>
                <a:lnTo>
                  <a:pt x="21470" y="3834"/>
                </a:lnTo>
                <a:lnTo>
                  <a:pt x="15489" y="3830"/>
                </a:lnTo>
                <a:lnTo>
                  <a:pt x="3961" y="17176"/>
                </a:lnTo>
                <a:lnTo>
                  <a:pt x="3961" y="21576"/>
                </a:lnTo>
                <a:lnTo>
                  <a:pt x="3023" y="21600"/>
                </a:lnTo>
                <a:lnTo>
                  <a:pt x="1911" y="21308"/>
                </a:lnTo>
                <a:lnTo>
                  <a:pt x="1090" y="20951"/>
                </a:lnTo>
                <a:lnTo>
                  <a:pt x="594" y="20612"/>
                </a:lnTo>
                <a:lnTo>
                  <a:pt x="0" y="20109"/>
                </a:lnTo>
                <a:lnTo>
                  <a:pt x="1958" y="18014"/>
                </a:lnTo>
                <a:lnTo>
                  <a:pt x="1958" y="16065"/>
                </a:lnTo>
                <a:lnTo>
                  <a:pt x="10550" y="6282"/>
                </a:lnTo>
                <a:cubicBezTo>
                  <a:pt x="10550" y="6282"/>
                  <a:pt x="10448" y="6265"/>
                  <a:pt x="10548" y="14"/>
                </a:cubicBezTo>
                <a:cubicBezTo>
                  <a:pt x="10548" y="14"/>
                  <a:pt x="20484" y="-12"/>
                  <a:pt x="21606" y="7"/>
                </a:cubicBezTo>
              </a:path>
            </a:pathLst>
          </a:custGeom>
          <a:solidFill>
            <a:schemeClr val="accent4">
              <a:lumMod val="60000"/>
              <a:lumOff val="40000"/>
            </a:schemeClr>
          </a:solidFill>
          <a:ln w="19050"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ja-JP" altLang="en-US"/>
          </a:p>
        </p:txBody>
      </p:sp>
      <p:sp>
        <p:nvSpPr>
          <p:cNvPr id="1162" name="テキスト 112"/>
          <p:cNvSpPr txBox="1"/>
          <p:nvPr/>
        </p:nvSpPr>
        <p:spPr>
          <a:xfrm>
            <a:off x="4974434" y="2302089"/>
            <a:ext cx="1106239" cy="368439"/>
          </a:xfrm>
          <a:prstGeom prst="rect">
            <a:avLst/>
          </a:prstGeom>
        </p:spPr>
        <p:txBody>
          <a:bodyPr wrap="square">
            <a:spAutoFit/>
          </a:bodyPr>
          <a:lstStyle/>
          <a:p>
            <a:pPr algn="ctr">
              <a:defRPr lang="ja-JP" altLang="en-US"/>
            </a:pPr>
            <a:r>
              <a:rPr lang="ja-JP" altLang="en-US" sz="900">
                <a:solidFill>
                  <a:schemeClr val="bg2">
                    <a:lumMod val="25000"/>
                  </a:schemeClr>
                </a:solidFill>
              </a:rPr>
              <a:t>メインデッキ</a:t>
            </a:r>
          </a:p>
          <a:p>
            <a:pPr algn="ctr">
              <a:defRPr lang="ja-JP" altLang="en-US"/>
            </a:pPr>
            <a:r>
              <a:rPr lang="ja-JP" altLang="en-US" sz="900">
                <a:solidFill>
                  <a:schemeClr val="bg2">
                    <a:lumMod val="25000"/>
                  </a:schemeClr>
                </a:solidFill>
              </a:rPr>
              <a:t>（地区内デッキ）</a:t>
            </a:r>
          </a:p>
        </p:txBody>
      </p:sp>
      <p:sp>
        <p:nvSpPr>
          <p:cNvPr id="1163" name="テキスト 111"/>
          <p:cNvSpPr txBox="1"/>
          <p:nvPr/>
        </p:nvSpPr>
        <p:spPr>
          <a:xfrm>
            <a:off x="3668440" y="3212743"/>
            <a:ext cx="2095830" cy="306884"/>
          </a:xfrm>
          <a:prstGeom prst="rect">
            <a:avLst/>
          </a:prstGeom>
        </p:spPr>
        <p:txBody>
          <a:bodyPr wrap="square">
            <a:spAutoFit/>
          </a:bodyPr>
          <a:lstStyle/>
          <a:p>
            <a:pPr algn="ctr">
              <a:defRPr lang="ja-JP" altLang="en-US"/>
            </a:pPr>
            <a:r>
              <a:rPr lang="ja-JP" altLang="en-US" sz="1400" b="1">
                <a:solidFill>
                  <a:schemeClr val="bg2">
                    <a:lumMod val="25000"/>
                  </a:schemeClr>
                </a:solidFill>
              </a:rPr>
              <a:t>箕面市立船場広場</a:t>
            </a:r>
            <a:endParaRPr lang="ja-JP" altLang="en-US" sz="900" b="1">
              <a:solidFill>
                <a:schemeClr val="bg2">
                  <a:lumMod val="25000"/>
                </a:schemeClr>
              </a:solidFill>
            </a:endParaRPr>
          </a:p>
        </p:txBody>
      </p:sp>
      <p:sp>
        <p:nvSpPr>
          <p:cNvPr id="1164" name="テキスト 119"/>
          <p:cNvSpPr txBox="1"/>
          <p:nvPr/>
        </p:nvSpPr>
        <p:spPr>
          <a:xfrm>
            <a:off x="3829334" y="2910427"/>
            <a:ext cx="1072762" cy="229939"/>
          </a:xfrm>
          <a:prstGeom prst="rect">
            <a:avLst/>
          </a:prstGeom>
        </p:spPr>
        <p:txBody>
          <a:bodyPr wrap="square">
            <a:spAutoFit/>
          </a:bodyPr>
          <a:lstStyle/>
          <a:p>
            <a:pPr algn="ctr">
              <a:defRPr lang="ja-JP" altLang="en-US"/>
            </a:pPr>
            <a:r>
              <a:rPr lang="ja-JP" altLang="en-US" sz="900">
                <a:solidFill>
                  <a:schemeClr val="bg2">
                    <a:lumMod val="25000"/>
                  </a:schemeClr>
                </a:solidFill>
              </a:rPr>
              <a:t>民間敷地</a:t>
            </a:r>
          </a:p>
        </p:txBody>
      </p:sp>
    </p:spTree>
    <p:extLst>
      <p:ext uri="{BB962C8B-B14F-4D97-AF65-F5344CB8AC3E}">
        <p14:creationId xmlns:p14="http://schemas.microsoft.com/office/powerpoint/2010/main" val="2574037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0" name="図 11"/>
          <p:cNvPicPr>
            <a:picLocks noChangeAspect="1"/>
          </p:cNvPicPr>
          <p:nvPr/>
        </p:nvPicPr>
        <p:blipFill>
          <a:blip r:embed="rId3"/>
          <a:srcRect l="8408" t="4176" r="7504" b="6921"/>
          <a:stretch>
            <a:fillRect/>
          </a:stretch>
        </p:blipFill>
        <p:spPr>
          <a:xfrm>
            <a:off x="365478" y="623008"/>
            <a:ext cx="9207305" cy="6180009"/>
          </a:xfrm>
          <a:prstGeom prst="rect">
            <a:avLst/>
          </a:prstGeom>
        </p:spPr>
      </p:pic>
      <p:sp>
        <p:nvSpPr>
          <p:cNvPr id="1171" name="フリーフォーム: 図形 51"/>
          <p:cNvSpPr/>
          <p:nvPr/>
        </p:nvSpPr>
        <p:spPr>
          <a:xfrm>
            <a:off x="936197" y="5550421"/>
            <a:ext cx="2555564" cy="1297531"/>
          </a:xfrm>
          <a:custGeom>
            <a:avLst/>
            <a:gdLst>
              <a:gd name="connsiteX0" fmla="*/ 962025 w 2473325"/>
              <a:gd name="connsiteY0" fmla="*/ 0 h 974725"/>
              <a:gd name="connsiteX1" fmla="*/ 1298575 w 2473325"/>
              <a:gd name="connsiteY1" fmla="*/ 152400 h 974725"/>
              <a:gd name="connsiteX2" fmla="*/ 2470150 w 2473325"/>
              <a:gd name="connsiteY2" fmla="*/ 879475 h 974725"/>
              <a:gd name="connsiteX3" fmla="*/ 2473325 w 2473325"/>
              <a:gd name="connsiteY3" fmla="*/ 962025 h 974725"/>
              <a:gd name="connsiteX4" fmla="*/ 0 w 2473325"/>
              <a:gd name="connsiteY4" fmla="*/ 974725 h 974725"/>
              <a:gd name="connsiteX5" fmla="*/ 38100 w 2473325"/>
              <a:gd name="connsiteY5" fmla="*/ 117475 h 974725"/>
              <a:gd name="connsiteX0" fmla="*/ 962025 w 2473325"/>
              <a:gd name="connsiteY0" fmla="*/ 0 h 974725"/>
              <a:gd name="connsiteX1" fmla="*/ 1397999 w 2473325"/>
              <a:gd name="connsiteY1" fmla="*/ 434606 h 974725"/>
              <a:gd name="connsiteX2" fmla="*/ 2470150 w 2473325"/>
              <a:gd name="connsiteY2" fmla="*/ 879475 h 974725"/>
              <a:gd name="connsiteX3" fmla="*/ 2473325 w 2473325"/>
              <a:gd name="connsiteY3" fmla="*/ 962025 h 974725"/>
              <a:gd name="connsiteX4" fmla="*/ 0 w 2473325"/>
              <a:gd name="connsiteY4" fmla="*/ 974725 h 974725"/>
              <a:gd name="connsiteX5" fmla="*/ 38100 w 2473325"/>
              <a:gd name="connsiteY5" fmla="*/ 117475 h 974725"/>
              <a:gd name="connsiteX6" fmla="*/ 962025 w 2473325"/>
              <a:gd name="connsiteY6" fmla="*/ 0 h 974725"/>
              <a:gd name="connsiteX0" fmla="*/ 962025 w 2473325"/>
              <a:gd name="connsiteY0" fmla="*/ 0 h 974725"/>
              <a:gd name="connsiteX1" fmla="*/ 1397999 w 2473325"/>
              <a:gd name="connsiteY1" fmla="*/ 434606 h 974725"/>
              <a:gd name="connsiteX2" fmla="*/ 2157667 w 2473325"/>
              <a:gd name="connsiteY2" fmla="*/ 599702 h 974725"/>
              <a:gd name="connsiteX3" fmla="*/ 2473325 w 2473325"/>
              <a:gd name="connsiteY3" fmla="*/ 962025 h 974725"/>
              <a:gd name="connsiteX4" fmla="*/ 0 w 2473325"/>
              <a:gd name="connsiteY4" fmla="*/ 974725 h 974725"/>
              <a:gd name="connsiteX5" fmla="*/ 38100 w 2473325"/>
              <a:gd name="connsiteY5" fmla="*/ 117475 h 974725"/>
              <a:gd name="connsiteX6" fmla="*/ 962025 w 2473325"/>
              <a:gd name="connsiteY6" fmla="*/ 0 h 974725"/>
              <a:gd name="connsiteX0" fmla="*/ 962025 w 2473325"/>
              <a:gd name="connsiteY0" fmla="*/ 0 h 974725"/>
              <a:gd name="connsiteX1" fmla="*/ 1397999 w 2473325"/>
              <a:gd name="connsiteY1" fmla="*/ 434606 h 974725"/>
              <a:gd name="connsiteX2" fmla="*/ 2157667 w 2473325"/>
              <a:gd name="connsiteY2" fmla="*/ 599702 h 974725"/>
              <a:gd name="connsiteX3" fmla="*/ 2473325 w 2473325"/>
              <a:gd name="connsiteY3" fmla="*/ 962025 h 974725"/>
              <a:gd name="connsiteX4" fmla="*/ 0 w 2473325"/>
              <a:gd name="connsiteY4" fmla="*/ 974725 h 974725"/>
              <a:gd name="connsiteX5" fmla="*/ 38100 w 2473325"/>
              <a:gd name="connsiteY5" fmla="*/ 117475 h 974725"/>
              <a:gd name="connsiteX6" fmla="*/ 962025 w 2473325"/>
              <a:gd name="connsiteY6" fmla="*/ 0 h 974725"/>
              <a:gd name="connsiteX0" fmla="*/ 962025 w 2263177"/>
              <a:gd name="connsiteY0" fmla="*/ 0 h 988479"/>
              <a:gd name="connsiteX1" fmla="*/ 1397999 w 2263177"/>
              <a:gd name="connsiteY1" fmla="*/ 434606 h 988479"/>
              <a:gd name="connsiteX2" fmla="*/ 2157667 w 2263177"/>
              <a:gd name="connsiteY2" fmla="*/ 599702 h 988479"/>
              <a:gd name="connsiteX3" fmla="*/ 2263177 w 2263177"/>
              <a:gd name="connsiteY3" fmla="*/ 988479 h 988479"/>
              <a:gd name="connsiteX4" fmla="*/ 0 w 2263177"/>
              <a:gd name="connsiteY4" fmla="*/ 974725 h 988479"/>
              <a:gd name="connsiteX5" fmla="*/ 38100 w 2263177"/>
              <a:gd name="connsiteY5" fmla="*/ 117475 h 988479"/>
              <a:gd name="connsiteX6" fmla="*/ 962025 w 2263177"/>
              <a:gd name="connsiteY6" fmla="*/ 0 h 988479"/>
              <a:gd name="connsiteX0" fmla="*/ 962025 w 2263177"/>
              <a:gd name="connsiteY0" fmla="*/ 0 h 988479"/>
              <a:gd name="connsiteX1" fmla="*/ 1397999 w 2263177"/>
              <a:gd name="connsiteY1" fmla="*/ 434606 h 988479"/>
              <a:gd name="connsiteX2" fmla="*/ 2062710 w 2263177"/>
              <a:gd name="connsiteY2" fmla="*/ 578400 h 988479"/>
              <a:gd name="connsiteX3" fmla="*/ 2263177 w 2263177"/>
              <a:gd name="connsiteY3" fmla="*/ 988479 h 988479"/>
              <a:gd name="connsiteX4" fmla="*/ 0 w 2263177"/>
              <a:gd name="connsiteY4" fmla="*/ 974725 h 988479"/>
              <a:gd name="connsiteX5" fmla="*/ 38100 w 2263177"/>
              <a:gd name="connsiteY5" fmla="*/ 117475 h 988479"/>
              <a:gd name="connsiteX6" fmla="*/ 962025 w 2263177"/>
              <a:gd name="connsiteY6" fmla="*/ 0 h 988479"/>
              <a:gd name="connsiteX0" fmla="*/ 962025 w 2062710"/>
              <a:gd name="connsiteY0" fmla="*/ 0 h 988479"/>
              <a:gd name="connsiteX1" fmla="*/ 1397999 w 2062710"/>
              <a:gd name="connsiteY1" fmla="*/ 434606 h 988479"/>
              <a:gd name="connsiteX2" fmla="*/ 2062710 w 2062710"/>
              <a:gd name="connsiteY2" fmla="*/ 578400 h 988479"/>
              <a:gd name="connsiteX3" fmla="*/ 2052159 w 2062710"/>
              <a:gd name="connsiteY3" fmla="*/ 988479 h 988479"/>
              <a:gd name="connsiteX4" fmla="*/ 0 w 2062710"/>
              <a:gd name="connsiteY4" fmla="*/ 974725 h 988479"/>
              <a:gd name="connsiteX5" fmla="*/ 38100 w 2062710"/>
              <a:gd name="connsiteY5" fmla="*/ 117475 h 988479"/>
              <a:gd name="connsiteX6" fmla="*/ 962025 w 2062710"/>
              <a:gd name="connsiteY6" fmla="*/ 0 h 988479"/>
              <a:gd name="connsiteX0" fmla="*/ 962025 w 2141842"/>
              <a:gd name="connsiteY0" fmla="*/ 0 h 993805"/>
              <a:gd name="connsiteX1" fmla="*/ 1397999 w 2141842"/>
              <a:gd name="connsiteY1" fmla="*/ 434606 h 993805"/>
              <a:gd name="connsiteX2" fmla="*/ 2062710 w 2141842"/>
              <a:gd name="connsiteY2" fmla="*/ 578400 h 993805"/>
              <a:gd name="connsiteX3" fmla="*/ 2141842 w 2141842"/>
              <a:gd name="connsiteY3" fmla="*/ 993805 h 993805"/>
              <a:gd name="connsiteX4" fmla="*/ 0 w 2141842"/>
              <a:gd name="connsiteY4" fmla="*/ 974725 h 993805"/>
              <a:gd name="connsiteX5" fmla="*/ 38100 w 2141842"/>
              <a:gd name="connsiteY5" fmla="*/ 117475 h 993805"/>
              <a:gd name="connsiteX6" fmla="*/ 962025 w 2141842"/>
              <a:gd name="connsiteY6" fmla="*/ 0 h 993805"/>
              <a:gd name="connsiteX0" fmla="*/ 962025 w 2141842"/>
              <a:gd name="connsiteY0" fmla="*/ 0 h 993805"/>
              <a:gd name="connsiteX1" fmla="*/ 1397999 w 2141842"/>
              <a:gd name="connsiteY1" fmla="*/ 434606 h 993805"/>
              <a:gd name="connsiteX2" fmla="*/ 2020506 w 2141842"/>
              <a:gd name="connsiteY2" fmla="*/ 578400 h 993805"/>
              <a:gd name="connsiteX3" fmla="*/ 2141842 w 2141842"/>
              <a:gd name="connsiteY3" fmla="*/ 993805 h 993805"/>
              <a:gd name="connsiteX4" fmla="*/ 0 w 2141842"/>
              <a:gd name="connsiteY4" fmla="*/ 974725 h 993805"/>
              <a:gd name="connsiteX5" fmla="*/ 38100 w 2141842"/>
              <a:gd name="connsiteY5" fmla="*/ 117475 h 993805"/>
              <a:gd name="connsiteX6" fmla="*/ 962025 w 2141842"/>
              <a:gd name="connsiteY6" fmla="*/ 0 h 993805"/>
              <a:gd name="connsiteX0" fmla="*/ 962025 w 2141842"/>
              <a:gd name="connsiteY0" fmla="*/ 0 h 993805"/>
              <a:gd name="connsiteX1" fmla="*/ 1405917 w 2141842"/>
              <a:gd name="connsiteY1" fmla="*/ 379963 h 993805"/>
              <a:gd name="connsiteX2" fmla="*/ 2020506 w 2141842"/>
              <a:gd name="connsiteY2" fmla="*/ 578400 h 993805"/>
              <a:gd name="connsiteX3" fmla="*/ 2141842 w 2141842"/>
              <a:gd name="connsiteY3" fmla="*/ 993805 h 993805"/>
              <a:gd name="connsiteX4" fmla="*/ 0 w 2141842"/>
              <a:gd name="connsiteY4" fmla="*/ 974725 h 993805"/>
              <a:gd name="connsiteX5" fmla="*/ 38100 w 2141842"/>
              <a:gd name="connsiteY5" fmla="*/ 117475 h 993805"/>
              <a:gd name="connsiteX6" fmla="*/ 962025 w 2141842"/>
              <a:gd name="connsiteY6" fmla="*/ 0 h 993805"/>
              <a:gd name="connsiteX0" fmla="*/ 962025 w 2141842"/>
              <a:gd name="connsiteY0" fmla="*/ 0 h 993805"/>
              <a:gd name="connsiteX1" fmla="*/ 1405917 w 2141842"/>
              <a:gd name="connsiteY1" fmla="*/ 379963 h 993805"/>
              <a:gd name="connsiteX2" fmla="*/ 2020506 w 2141842"/>
              <a:gd name="connsiteY2" fmla="*/ 578400 h 993805"/>
              <a:gd name="connsiteX3" fmla="*/ 2141842 w 2141842"/>
              <a:gd name="connsiteY3" fmla="*/ 993805 h 993805"/>
              <a:gd name="connsiteX4" fmla="*/ 0 w 2141842"/>
              <a:gd name="connsiteY4" fmla="*/ 974725 h 993805"/>
              <a:gd name="connsiteX5" fmla="*/ 38100 w 2141842"/>
              <a:gd name="connsiteY5" fmla="*/ 117475 h 993805"/>
              <a:gd name="connsiteX6" fmla="*/ 962025 w 2141842"/>
              <a:gd name="connsiteY6" fmla="*/ 0 h 993805"/>
              <a:gd name="connsiteX0" fmla="*/ 962025 w 2141842"/>
              <a:gd name="connsiteY0" fmla="*/ 0 h 993805"/>
              <a:gd name="connsiteX1" fmla="*/ 1405917 w 2141842"/>
              <a:gd name="connsiteY1" fmla="*/ 379963 h 993805"/>
              <a:gd name="connsiteX2" fmla="*/ 2067034 w 2141842"/>
              <a:gd name="connsiteY2" fmla="*/ 555312 h 993805"/>
              <a:gd name="connsiteX3" fmla="*/ 2141842 w 2141842"/>
              <a:gd name="connsiteY3" fmla="*/ 993805 h 993805"/>
              <a:gd name="connsiteX4" fmla="*/ 0 w 2141842"/>
              <a:gd name="connsiteY4" fmla="*/ 974725 h 993805"/>
              <a:gd name="connsiteX5" fmla="*/ 38100 w 2141842"/>
              <a:gd name="connsiteY5" fmla="*/ 117475 h 993805"/>
              <a:gd name="connsiteX6" fmla="*/ 962025 w 2141842"/>
              <a:gd name="connsiteY6" fmla="*/ 0 h 993805"/>
              <a:gd name="connsiteX0" fmla="*/ 1026845 w 2141842"/>
              <a:gd name="connsiteY0" fmla="*/ 0 h 1029740"/>
              <a:gd name="connsiteX1" fmla="*/ 1405917 w 2141842"/>
              <a:gd name="connsiteY1" fmla="*/ 415898 h 1029740"/>
              <a:gd name="connsiteX2" fmla="*/ 2067034 w 2141842"/>
              <a:gd name="connsiteY2" fmla="*/ 591247 h 1029740"/>
              <a:gd name="connsiteX3" fmla="*/ 2141842 w 2141842"/>
              <a:gd name="connsiteY3" fmla="*/ 1029740 h 1029740"/>
              <a:gd name="connsiteX4" fmla="*/ 0 w 2141842"/>
              <a:gd name="connsiteY4" fmla="*/ 1010660 h 1029740"/>
              <a:gd name="connsiteX5" fmla="*/ 38100 w 2141842"/>
              <a:gd name="connsiteY5" fmla="*/ 153410 h 1029740"/>
              <a:gd name="connsiteX6" fmla="*/ 1026845 w 2141842"/>
              <a:gd name="connsiteY6" fmla="*/ 0 h 1029740"/>
              <a:gd name="connsiteX0" fmla="*/ 1011051 w 2141842"/>
              <a:gd name="connsiteY0" fmla="*/ 0 h 993805"/>
              <a:gd name="connsiteX1" fmla="*/ 1405917 w 2141842"/>
              <a:gd name="connsiteY1" fmla="*/ 379963 h 993805"/>
              <a:gd name="connsiteX2" fmla="*/ 2067034 w 2141842"/>
              <a:gd name="connsiteY2" fmla="*/ 555312 h 993805"/>
              <a:gd name="connsiteX3" fmla="*/ 2141842 w 2141842"/>
              <a:gd name="connsiteY3" fmla="*/ 993805 h 993805"/>
              <a:gd name="connsiteX4" fmla="*/ 0 w 2141842"/>
              <a:gd name="connsiteY4" fmla="*/ 974725 h 993805"/>
              <a:gd name="connsiteX5" fmla="*/ 38100 w 2141842"/>
              <a:gd name="connsiteY5" fmla="*/ 117475 h 993805"/>
              <a:gd name="connsiteX6" fmla="*/ 1011051 w 2141842"/>
              <a:gd name="connsiteY6" fmla="*/ 0 h 993805"/>
              <a:gd name="connsiteX0" fmla="*/ 1011051 w 2141842"/>
              <a:gd name="connsiteY0" fmla="*/ 0 h 993805"/>
              <a:gd name="connsiteX1" fmla="*/ 1403660 w 2141842"/>
              <a:gd name="connsiteY1" fmla="*/ 371304 h 993805"/>
              <a:gd name="connsiteX2" fmla="*/ 2067034 w 2141842"/>
              <a:gd name="connsiteY2" fmla="*/ 555312 h 993805"/>
              <a:gd name="connsiteX3" fmla="*/ 2141842 w 2141842"/>
              <a:gd name="connsiteY3" fmla="*/ 993805 h 993805"/>
              <a:gd name="connsiteX4" fmla="*/ 0 w 2141842"/>
              <a:gd name="connsiteY4" fmla="*/ 974725 h 993805"/>
              <a:gd name="connsiteX5" fmla="*/ 38100 w 2141842"/>
              <a:gd name="connsiteY5" fmla="*/ 117475 h 993805"/>
              <a:gd name="connsiteX6" fmla="*/ 1011051 w 2141842"/>
              <a:gd name="connsiteY6" fmla="*/ 0 h 993805"/>
              <a:gd name="connsiteX0" fmla="*/ 1011051 w 2141842"/>
              <a:gd name="connsiteY0" fmla="*/ 0 h 993805"/>
              <a:gd name="connsiteX1" fmla="*/ 1403660 w 2141842"/>
              <a:gd name="connsiteY1" fmla="*/ 371304 h 993805"/>
              <a:gd name="connsiteX2" fmla="*/ 2067034 w 2141842"/>
              <a:gd name="connsiteY2" fmla="*/ 555312 h 993805"/>
              <a:gd name="connsiteX3" fmla="*/ 2141842 w 2141842"/>
              <a:gd name="connsiteY3" fmla="*/ 993805 h 993805"/>
              <a:gd name="connsiteX4" fmla="*/ 0 w 2141842"/>
              <a:gd name="connsiteY4" fmla="*/ 974725 h 993805"/>
              <a:gd name="connsiteX5" fmla="*/ 38100 w 2141842"/>
              <a:gd name="connsiteY5" fmla="*/ 117475 h 993805"/>
              <a:gd name="connsiteX6" fmla="*/ 1011051 w 2141842"/>
              <a:gd name="connsiteY6" fmla="*/ 0 h 993805"/>
              <a:gd name="connsiteX0" fmla="*/ 1011051 w 2067034"/>
              <a:gd name="connsiteY0" fmla="*/ 0 h 974725"/>
              <a:gd name="connsiteX1" fmla="*/ 1403660 w 2067034"/>
              <a:gd name="connsiteY1" fmla="*/ 371304 h 974725"/>
              <a:gd name="connsiteX2" fmla="*/ 2067034 w 2067034"/>
              <a:gd name="connsiteY2" fmla="*/ 555312 h 974725"/>
              <a:gd name="connsiteX3" fmla="*/ 2064853 w 2067034"/>
              <a:gd name="connsiteY3" fmla="*/ 967211 h 974725"/>
              <a:gd name="connsiteX4" fmla="*/ 0 w 2067034"/>
              <a:gd name="connsiteY4" fmla="*/ 974725 h 974725"/>
              <a:gd name="connsiteX5" fmla="*/ 38100 w 2067034"/>
              <a:gd name="connsiteY5" fmla="*/ 117475 h 974725"/>
              <a:gd name="connsiteX6" fmla="*/ 1011051 w 2067034"/>
              <a:gd name="connsiteY6" fmla="*/ 0 h 974725"/>
              <a:gd name="connsiteX0" fmla="*/ 1011051 w 2159522"/>
              <a:gd name="connsiteY0" fmla="*/ 0 h 974760"/>
              <a:gd name="connsiteX1" fmla="*/ 1403660 w 2159522"/>
              <a:gd name="connsiteY1" fmla="*/ 371304 h 974760"/>
              <a:gd name="connsiteX2" fmla="*/ 2067034 w 2159522"/>
              <a:gd name="connsiteY2" fmla="*/ 555312 h 974760"/>
              <a:gd name="connsiteX3" fmla="*/ 2159522 w 2159522"/>
              <a:gd name="connsiteY3" fmla="*/ 974760 h 974760"/>
              <a:gd name="connsiteX4" fmla="*/ 0 w 2159522"/>
              <a:gd name="connsiteY4" fmla="*/ 974725 h 974760"/>
              <a:gd name="connsiteX5" fmla="*/ 38100 w 2159522"/>
              <a:gd name="connsiteY5" fmla="*/ 117475 h 974760"/>
              <a:gd name="connsiteX6" fmla="*/ 1011051 w 2159522"/>
              <a:gd name="connsiteY6" fmla="*/ 0 h 974760"/>
              <a:gd name="connsiteX0" fmla="*/ 1011051 w 2159522"/>
              <a:gd name="connsiteY0" fmla="*/ 0 h 974760"/>
              <a:gd name="connsiteX1" fmla="*/ 1403660 w 2159522"/>
              <a:gd name="connsiteY1" fmla="*/ 371304 h 974760"/>
              <a:gd name="connsiteX2" fmla="*/ 2067034 w 2159522"/>
              <a:gd name="connsiteY2" fmla="*/ 555312 h 974760"/>
              <a:gd name="connsiteX3" fmla="*/ 2159522 w 2159522"/>
              <a:gd name="connsiteY3" fmla="*/ 974760 h 974760"/>
              <a:gd name="connsiteX4" fmla="*/ 2159522 w 2159522"/>
              <a:gd name="connsiteY4" fmla="*/ 974760 h 974760"/>
              <a:gd name="connsiteX5" fmla="*/ 0 w 2159522"/>
              <a:gd name="connsiteY5" fmla="*/ 974725 h 974760"/>
              <a:gd name="connsiteX6" fmla="*/ 38100 w 2159522"/>
              <a:gd name="connsiteY6" fmla="*/ 117475 h 974760"/>
              <a:gd name="connsiteX7" fmla="*/ 1011051 w 2159522"/>
              <a:gd name="connsiteY7" fmla="*/ 0 h 974760"/>
              <a:gd name="connsiteX0" fmla="*/ 1011051 w 2159522"/>
              <a:gd name="connsiteY0" fmla="*/ 0 h 974760"/>
              <a:gd name="connsiteX1" fmla="*/ 1403660 w 2159522"/>
              <a:gd name="connsiteY1" fmla="*/ 371304 h 974760"/>
              <a:gd name="connsiteX2" fmla="*/ 2067034 w 2159522"/>
              <a:gd name="connsiteY2" fmla="*/ 555312 h 974760"/>
              <a:gd name="connsiteX3" fmla="*/ 2159522 w 2159522"/>
              <a:gd name="connsiteY3" fmla="*/ 974760 h 974760"/>
              <a:gd name="connsiteX4" fmla="*/ 2159522 w 2159522"/>
              <a:gd name="connsiteY4" fmla="*/ 974760 h 974760"/>
              <a:gd name="connsiteX5" fmla="*/ 2159522 w 2159522"/>
              <a:gd name="connsiteY5" fmla="*/ 974760 h 974760"/>
              <a:gd name="connsiteX6" fmla="*/ 0 w 2159522"/>
              <a:gd name="connsiteY6" fmla="*/ 974725 h 974760"/>
              <a:gd name="connsiteX7" fmla="*/ 38100 w 2159522"/>
              <a:gd name="connsiteY7" fmla="*/ 117475 h 974760"/>
              <a:gd name="connsiteX8" fmla="*/ 1011051 w 2159522"/>
              <a:gd name="connsiteY8" fmla="*/ 0 h 974760"/>
              <a:gd name="connsiteX0" fmla="*/ 1011051 w 2159522"/>
              <a:gd name="connsiteY0" fmla="*/ 0 h 974760"/>
              <a:gd name="connsiteX1" fmla="*/ 1403660 w 2159522"/>
              <a:gd name="connsiteY1" fmla="*/ 371304 h 974760"/>
              <a:gd name="connsiteX2" fmla="*/ 2067034 w 2159522"/>
              <a:gd name="connsiteY2" fmla="*/ 555312 h 974760"/>
              <a:gd name="connsiteX3" fmla="*/ 2159522 w 2159522"/>
              <a:gd name="connsiteY3" fmla="*/ 974760 h 974760"/>
              <a:gd name="connsiteX4" fmla="*/ 2159522 w 2159522"/>
              <a:gd name="connsiteY4" fmla="*/ 974760 h 974760"/>
              <a:gd name="connsiteX5" fmla="*/ 2159522 w 2159522"/>
              <a:gd name="connsiteY5" fmla="*/ 974760 h 974760"/>
              <a:gd name="connsiteX6" fmla="*/ 2159522 w 2159522"/>
              <a:gd name="connsiteY6" fmla="*/ 974760 h 974760"/>
              <a:gd name="connsiteX7" fmla="*/ 0 w 2159522"/>
              <a:gd name="connsiteY7" fmla="*/ 974725 h 974760"/>
              <a:gd name="connsiteX8" fmla="*/ 38100 w 2159522"/>
              <a:gd name="connsiteY8" fmla="*/ 117475 h 974760"/>
              <a:gd name="connsiteX9" fmla="*/ 1011051 w 2159522"/>
              <a:gd name="connsiteY9" fmla="*/ 0 h 974760"/>
              <a:gd name="connsiteX0" fmla="*/ 1011051 w 2159522"/>
              <a:gd name="connsiteY0" fmla="*/ 0 h 974760"/>
              <a:gd name="connsiteX1" fmla="*/ 1403660 w 2159522"/>
              <a:gd name="connsiteY1" fmla="*/ 371304 h 974760"/>
              <a:gd name="connsiteX2" fmla="*/ 2067034 w 2159522"/>
              <a:gd name="connsiteY2" fmla="*/ 555312 h 974760"/>
              <a:gd name="connsiteX3" fmla="*/ 2159522 w 2159522"/>
              <a:gd name="connsiteY3" fmla="*/ 974760 h 974760"/>
              <a:gd name="connsiteX4" fmla="*/ 2159522 w 2159522"/>
              <a:gd name="connsiteY4" fmla="*/ 974760 h 974760"/>
              <a:gd name="connsiteX5" fmla="*/ 2159522 w 2159522"/>
              <a:gd name="connsiteY5" fmla="*/ 974760 h 974760"/>
              <a:gd name="connsiteX6" fmla="*/ 2159522 w 2159522"/>
              <a:gd name="connsiteY6" fmla="*/ 974760 h 974760"/>
              <a:gd name="connsiteX7" fmla="*/ 0 w 2159522"/>
              <a:gd name="connsiteY7" fmla="*/ 974725 h 974760"/>
              <a:gd name="connsiteX8" fmla="*/ 38100 w 2159522"/>
              <a:gd name="connsiteY8" fmla="*/ 117475 h 974760"/>
              <a:gd name="connsiteX9" fmla="*/ 1011051 w 2159522"/>
              <a:gd name="connsiteY9" fmla="*/ 0 h 974760"/>
              <a:gd name="connsiteX0" fmla="*/ 1011051 w 2159522"/>
              <a:gd name="connsiteY0" fmla="*/ 0 h 974760"/>
              <a:gd name="connsiteX1" fmla="*/ 1403660 w 2159522"/>
              <a:gd name="connsiteY1" fmla="*/ 371304 h 974760"/>
              <a:gd name="connsiteX2" fmla="*/ 2067034 w 2159522"/>
              <a:gd name="connsiteY2" fmla="*/ 555312 h 974760"/>
              <a:gd name="connsiteX3" fmla="*/ 2159522 w 2159522"/>
              <a:gd name="connsiteY3" fmla="*/ 974760 h 974760"/>
              <a:gd name="connsiteX4" fmla="*/ 2159522 w 2159522"/>
              <a:gd name="connsiteY4" fmla="*/ 974760 h 974760"/>
              <a:gd name="connsiteX5" fmla="*/ 2159522 w 2159522"/>
              <a:gd name="connsiteY5" fmla="*/ 974760 h 974760"/>
              <a:gd name="connsiteX6" fmla="*/ 2159522 w 2159522"/>
              <a:gd name="connsiteY6" fmla="*/ 974760 h 974760"/>
              <a:gd name="connsiteX7" fmla="*/ 0 w 2159522"/>
              <a:gd name="connsiteY7" fmla="*/ 974725 h 974760"/>
              <a:gd name="connsiteX8" fmla="*/ 38100 w 2159522"/>
              <a:gd name="connsiteY8" fmla="*/ 117475 h 974760"/>
              <a:gd name="connsiteX9" fmla="*/ 1011051 w 2159522"/>
              <a:gd name="connsiteY9" fmla="*/ 0 h 974760"/>
              <a:gd name="connsiteX0" fmla="*/ 1011051 w 2159522"/>
              <a:gd name="connsiteY0" fmla="*/ 0 h 974760"/>
              <a:gd name="connsiteX1" fmla="*/ 1403660 w 2159522"/>
              <a:gd name="connsiteY1" fmla="*/ 371304 h 974760"/>
              <a:gd name="connsiteX2" fmla="*/ 2067034 w 2159522"/>
              <a:gd name="connsiteY2" fmla="*/ 555312 h 974760"/>
              <a:gd name="connsiteX3" fmla="*/ 2159522 w 2159522"/>
              <a:gd name="connsiteY3" fmla="*/ 974760 h 974760"/>
              <a:gd name="connsiteX4" fmla="*/ 2159522 w 2159522"/>
              <a:gd name="connsiteY4" fmla="*/ 974760 h 974760"/>
              <a:gd name="connsiteX5" fmla="*/ 2159522 w 2159522"/>
              <a:gd name="connsiteY5" fmla="*/ 974760 h 974760"/>
              <a:gd name="connsiteX6" fmla="*/ 2159522 w 2159522"/>
              <a:gd name="connsiteY6" fmla="*/ 974760 h 974760"/>
              <a:gd name="connsiteX7" fmla="*/ 2159522 w 2159522"/>
              <a:gd name="connsiteY7" fmla="*/ 974760 h 974760"/>
              <a:gd name="connsiteX8" fmla="*/ 0 w 2159522"/>
              <a:gd name="connsiteY8" fmla="*/ 974725 h 974760"/>
              <a:gd name="connsiteX9" fmla="*/ 38100 w 2159522"/>
              <a:gd name="connsiteY9" fmla="*/ 117475 h 974760"/>
              <a:gd name="connsiteX10" fmla="*/ 1011051 w 2159522"/>
              <a:gd name="connsiteY10" fmla="*/ 0 h 974760"/>
              <a:gd name="connsiteX0" fmla="*/ 1011051 w 2159522"/>
              <a:gd name="connsiteY0" fmla="*/ 0 h 974760"/>
              <a:gd name="connsiteX1" fmla="*/ 1403660 w 2159522"/>
              <a:gd name="connsiteY1" fmla="*/ 371304 h 974760"/>
              <a:gd name="connsiteX2" fmla="*/ 2067034 w 2159522"/>
              <a:gd name="connsiteY2" fmla="*/ 555312 h 974760"/>
              <a:gd name="connsiteX3" fmla="*/ 2159522 w 2159522"/>
              <a:gd name="connsiteY3" fmla="*/ 974760 h 974760"/>
              <a:gd name="connsiteX4" fmla="*/ 2159522 w 2159522"/>
              <a:gd name="connsiteY4" fmla="*/ 974760 h 974760"/>
              <a:gd name="connsiteX5" fmla="*/ 2159522 w 2159522"/>
              <a:gd name="connsiteY5" fmla="*/ 974760 h 974760"/>
              <a:gd name="connsiteX6" fmla="*/ 2159522 w 2159522"/>
              <a:gd name="connsiteY6" fmla="*/ 974760 h 974760"/>
              <a:gd name="connsiteX7" fmla="*/ 2159522 w 2159522"/>
              <a:gd name="connsiteY7" fmla="*/ 974760 h 974760"/>
              <a:gd name="connsiteX8" fmla="*/ 0 w 2159522"/>
              <a:gd name="connsiteY8" fmla="*/ 974725 h 974760"/>
              <a:gd name="connsiteX9" fmla="*/ 38100 w 2159522"/>
              <a:gd name="connsiteY9" fmla="*/ 117475 h 974760"/>
              <a:gd name="connsiteX10" fmla="*/ 1011051 w 2159522"/>
              <a:gd name="connsiteY10" fmla="*/ 0 h 974760"/>
              <a:gd name="connsiteX0" fmla="*/ 1011051 w 2159522"/>
              <a:gd name="connsiteY0" fmla="*/ 0 h 974760"/>
              <a:gd name="connsiteX1" fmla="*/ 1403660 w 2159522"/>
              <a:gd name="connsiteY1" fmla="*/ 371304 h 974760"/>
              <a:gd name="connsiteX2" fmla="*/ 2067034 w 2159522"/>
              <a:gd name="connsiteY2" fmla="*/ 555312 h 974760"/>
              <a:gd name="connsiteX3" fmla="*/ 2159522 w 2159522"/>
              <a:gd name="connsiteY3" fmla="*/ 974760 h 974760"/>
              <a:gd name="connsiteX4" fmla="*/ 2159522 w 2159522"/>
              <a:gd name="connsiteY4" fmla="*/ 974760 h 974760"/>
              <a:gd name="connsiteX5" fmla="*/ 2159522 w 2159522"/>
              <a:gd name="connsiteY5" fmla="*/ 974760 h 974760"/>
              <a:gd name="connsiteX6" fmla="*/ 2159522 w 2159522"/>
              <a:gd name="connsiteY6" fmla="*/ 974760 h 974760"/>
              <a:gd name="connsiteX7" fmla="*/ 2159522 w 2159522"/>
              <a:gd name="connsiteY7" fmla="*/ 974760 h 974760"/>
              <a:gd name="connsiteX8" fmla="*/ 2159522 w 2159522"/>
              <a:gd name="connsiteY8" fmla="*/ 974760 h 974760"/>
              <a:gd name="connsiteX9" fmla="*/ 0 w 2159522"/>
              <a:gd name="connsiteY9" fmla="*/ 974725 h 974760"/>
              <a:gd name="connsiteX10" fmla="*/ 38100 w 2159522"/>
              <a:gd name="connsiteY10" fmla="*/ 117475 h 974760"/>
              <a:gd name="connsiteX11" fmla="*/ 1011051 w 2159522"/>
              <a:gd name="connsiteY11" fmla="*/ 0 h 974760"/>
              <a:gd name="connsiteX0" fmla="*/ 1011051 w 2182889"/>
              <a:gd name="connsiteY0" fmla="*/ 0 h 974760"/>
              <a:gd name="connsiteX1" fmla="*/ 1403660 w 2182889"/>
              <a:gd name="connsiteY1" fmla="*/ 371304 h 974760"/>
              <a:gd name="connsiteX2" fmla="*/ 2124986 w 2182889"/>
              <a:gd name="connsiteY2" fmla="*/ 558174 h 974760"/>
              <a:gd name="connsiteX3" fmla="*/ 2159522 w 2182889"/>
              <a:gd name="connsiteY3" fmla="*/ 974760 h 974760"/>
              <a:gd name="connsiteX4" fmla="*/ 2159522 w 2182889"/>
              <a:gd name="connsiteY4" fmla="*/ 974760 h 974760"/>
              <a:gd name="connsiteX5" fmla="*/ 2159522 w 2182889"/>
              <a:gd name="connsiteY5" fmla="*/ 974760 h 974760"/>
              <a:gd name="connsiteX6" fmla="*/ 2159522 w 2182889"/>
              <a:gd name="connsiteY6" fmla="*/ 974760 h 974760"/>
              <a:gd name="connsiteX7" fmla="*/ 2159522 w 2182889"/>
              <a:gd name="connsiteY7" fmla="*/ 974760 h 974760"/>
              <a:gd name="connsiteX8" fmla="*/ 2159522 w 2182889"/>
              <a:gd name="connsiteY8" fmla="*/ 974760 h 974760"/>
              <a:gd name="connsiteX9" fmla="*/ 0 w 2182889"/>
              <a:gd name="connsiteY9" fmla="*/ 974725 h 974760"/>
              <a:gd name="connsiteX10" fmla="*/ 38100 w 2182889"/>
              <a:gd name="connsiteY10" fmla="*/ 117475 h 974760"/>
              <a:gd name="connsiteX11" fmla="*/ 1011051 w 2182889"/>
              <a:gd name="connsiteY11" fmla="*/ 0 h 974760"/>
              <a:gd name="connsiteX0" fmla="*/ 1011051 w 2159522"/>
              <a:gd name="connsiteY0" fmla="*/ 0 h 974760"/>
              <a:gd name="connsiteX1" fmla="*/ 1403660 w 2159522"/>
              <a:gd name="connsiteY1" fmla="*/ 371304 h 974760"/>
              <a:gd name="connsiteX2" fmla="*/ 2124986 w 2159522"/>
              <a:gd name="connsiteY2" fmla="*/ 558174 h 974760"/>
              <a:gd name="connsiteX3" fmla="*/ 2159522 w 2159522"/>
              <a:gd name="connsiteY3" fmla="*/ 974760 h 974760"/>
              <a:gd name="connsiteX4" fmla="*/ 2159522 w 2159522"/>
              <a:gd name="connsiteY4" fmla="*/ 974760 h 974760"/>
              <a:gd name="connsiteX5" fmla="*/ 2159522 w 2159522"/>
              <a:gd name="connsiteY5" fmla="*/ 974760 h 974760"/>
              <a:gd name="connsiteX6" fmla="*/ 2159522 w 2159522"/>
              <a:gd name="connsiteY6" fmla="*/ 974760 h 974760"/>
              <a:gd name="connsiteX7" fmla="*/ 2159522 w 2159522"/>
              <a:gd name="connsiteY7" fmla="*/ 974760 h 974760"/>
              <a:gd name="connsiteX8" fmla="*/ 2159522 w 2159522"/>
              <a:gd name="connsiteY8" fmla="*/ 974760 h 974760"/>
              <a:gd name="connsiteX9" fmla="*/ 0 w 2159522"/>
              <a:gd name="connsiteY9" fmla="*/ 974725 h 974760"/>
              <a:gd name="connsiteX10" fmla="*/ 38100 w 2159522"/>
              <a:gd name="connsiteY10" fmla="*/ 117475 h 974760"/>
              <a:gd name="connsiteX11" fmla="*/ 1011051 w 2159522"/>
              <a:gd name="connsiteY11" fmla="*/ 0 h 97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9522" h="974760">
                <a:moveTo>
                  <a:pt x="1011051" y="0"/>
                </a:moveTo>
                <a:cubicBezTo>
                  <a:pt x="1156376" y="144869"/>
                  <a:pt x="1258335" y="226435"/>
                  <a:pt x="1403660" y="371304"/>
                </a:cubicBezTo>
                <a:cubicBezTo>
                  <a:pt x="1525504" y="434083"/>
                  <a:pt x="1824284" y="579477"/>
                  <a:pt x="2124986" y="558174"/>
                </a:cubicBezTo>
                <a:cubicBezTo>
                  <a:pt x="2138026" y="601333"/>
                  <a:pt x="2144107" y="904852"/>
                  <a:pt x="2159522" y="974760"/>
                </a:cubicBezTo>
                <a:lnTo>
                  <a:pt x="2159522" y="974760"/>
                </a:lnTo>
                <a:lnTo>
                  <a:pt x="2159522" y="974760"/>
                </a:lnTo>
                <a:lnTo>
                  <a:pt x="2159522" y="974760"/>
                </a:lnTo>
                <a:lnTo>
                  <a:pt x="2159522" y="974760"/>
                </a:lnTo>
                <a:lnTo>
                  <a:pt x="2159522" y="974760"/>
                </a:lnTo>
                <a:lnTo>
                  <a:pt x="0" y="974725"/>
                </a:lnTo>
                <a:lnTo>
                  <a:pt x="38100" y="117475"/>
                </a:lnTo>
                <a:lnTo>
                  <a:pt x="1011051" y="0"/>
                </a:ln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mn-ea"/>
              <a:ea typeface="+mn-ea"/>
            </a:endParaRPr>
          </a:p>
        </p:txBody>
      </p:sp>
      <p:sp>
        <p:nvSpPr>
          <p:cNvPr id="1172" name="正方形/長方形 13"/>
          <p:cNvSpPr/>
          <p:nvPr/>
        </p:nvSpPr>
        <p:spPr>
          <a:xfrm>
            <a:off x="5062743" y="1031081"/>
            <a:ext cx="2621756" cy="985838"/>
          </a:xfrm>
          <a:custGeom>
            <a:avLst/>
            <a:gdLst/>
            <a:ahLst/>
            <a:cxnLst/>
            <a:rect l="l" t="t" r="r" b="b"/>
            <a:pathLst>
              <a:path w="21600" h="21600">
                <a:moveTo>
                  <a:pt x="0" y="0"/>
                </a:moveTo>
                <a:lnTo>
                  <a:pt x="21580" y="0"/>
                </a:lnTo>
                <a:lnTo>
                  <a:pt x="21600" y="21600"/>
                </a:lnTo>
                <a:lnTo>
                  <a:pt x="0" y="21600"/>
                </a:lnTo>
                <a:lnTo>
                  <a:pt x="0" y="0"/>
                </a:lnTo>
                <a:close/>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a typeface="+mn-ea"/>
            </a:endParaRPr>
          </a:p>
        </p:txBody>
      </p:sp>
      <p:sp>
        <p:nvSpPr>
          <p:cNvPr id="1173" name="タイトル 1"/>
          <p:cNvSpPr>
            <a:spLocks noGrp="1"/>
          </p:cNvSpPr>
          <p:nvPr>
            <p:ph type="title"/>
          </p:nvPr>
        </p:nvSpPr>
        <p:spPr/>
        <p:txBody>
          <a:bodyPr>
            <a:normAutofit/>
          </a:bodyPr>
          <a:lstStyle/>
          <a:p>
            <a:r>
              <a:rPr lang="ja-JP" altLang="en-US" sz="2400" b="1" dirty="0">
                <a:solidFill>
                  <a:schemeClr val="bg1"/>
                </a:solidFill>
                <a:latin typeface="+mn-ea"/>
                <a:ea typeface="+mn-ea"/>
              </a:rPr>
              <a:t>２</a:t>
            </a:r>
            <a:r>
              <a:rPr lang="en-US" altLang="ja-JP" sz="2400" b="1" dirty="0">
                <a:solidFill>
                  <a:schemeClr val="bg1"/>
                </a:solidFill>
                <a:latin typeface="+mn-ea"/>
                <a:ea typeface="+mn-ea"/>
              </a:rPr>
              <a:t>.</a:t>
            </a:r>
            <a:r>
              <a:rPr lang="ja-JP" altLang="en-US" sz="2400" b="1" dirty="0">
                <a:solidFill>
                  <a:schemeClr val="bg1"/>
                </a:solidFill>
                <a:latin typeface="+mn-ea"/>
                <a:ea typeface="+mn-ea"/>
              </a:rPr>
              <a:t>「箕面市立船場広場」施設概要</a:t>
            </a:r>
            <a:endParaRPr lang="ja-JP" altLang="en-US" dirty="0">
              <a:latin typeface="+mn-ea"/>
              <a:ea typeface="+mn-ea"/>
            </a:endParaRPr>
          </a:p>
        </p:txBody>
      </p:sp>
      <p:pic>
        <p:nvPicPr>
          <p:cNvPr id="1174" name="グラフィックス 6"/>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602" y="751967"/>
            <a:ext cx="285750" cy="352425"/>
          </a:xfrm>
          <a:prstGeom prst="rect">
            <a:avLst/>
          </a:prstGeom>
        </p:spPr>
      </p:pic>
      <p:sp>
        <p:nvSpPr>
          <p:cNvPr id="1175" name="フリーフォーム: 図形 12"/>
          <p:cNvSpPr/>
          <p:nvPr/>
        </p:nvSpPr>
        <p:spPr>
          <a:xfrm>
            <a:off x="2533924" y="4106233"/>
            <a:ext cx="1595096" cy="2196675"/>
          </a:xfrm>
          <a:custGeom>
            <a:avLst/>
            <a:gdLst>
              <a:gd name="connsiteX0" fmla="*/ 1079500 w 1377950"/>
              <a:gd name="connsiteY0" fmla="*/ 0 h 1908175"/>
              <a:gd name="connsiteX1" fmla="*/ 1377950 w 1377950"/>
              <a:gd name="connsiteY1" fmla="*/ 304800 h 1908175"/>
              <a:gd name="connsiteX2" fmla="*/ 790575 w 1377950"/>
              <a:gd name="connsiteY2" fmla="*/ 987425 h 1908175"/>
              <a:gd name="connsiteX3" fmla="*/ 790575 w 1377950"/>
              <a:gd name="connsiteY3" fmla="*/ 1905000 h 1908175"/>
              <a:gd name="connsiteX4" fmla="*/ 628650 w 1377950"/>
              <a:gd name="connsiteY4" fmla="*/ 1908175 h 1908175"/>
              <a:gd name="connsiteX5" fmla="*/ 428625 w 1377950"/>
              <a:gd name="connsiteY5" fmla="*/ 1870075 h 1908175"/>
              <a:gd name="connsiteX6" fmla="*/ 301625 w 1377950"/>
              <a:gd name="connsiteY6" fmla="*/ 1822450 h 1908175"/>
              <a:gd name="connsiteX7" fmla="*/ 187325 w 1377950"/>
              <a:gd name="connsiteY7" fmla="*/ 1762125 h 1908175"/>
              <a:gd name="connsiteX8" fmla="*/ 73025 w 1377950"/>
              <a:gd name="connsiteY8" fmla="*/ 1670050 h 1908175"/>
              <a:gd name="connsiteX9" fmla="*/ 0 w 1377950"/>
              <a:gd name="connsiteY9" fmla="*/ 1600200 h 1908175"/>
              <a:gd name="connsiteX10" fmla="*/ 403225 w 1377950"/>
              <a:gd name="connsiteY10" fmla="*/ 1171575 h 1908175"/>
              <a:gd name="connsiteX11" fmla="*/ 406400 w 1377950"/>
              <a:gd name="connsiteY11" fmla="*/ 784225 h 1908175"/>
              <a:gd name="connsiteX12" fmla="*/ 1079500 w 1377950"/>
              <a:gd name="connsiteY12" fmla="*/ 0 h 1908175"/>
              <a:gd name="connsiteX0" fmla="*/ 1059403 w 1377950"/>
              <a:gd name="connsiteY0" fmla="*/ 0 h 1878030"/>
              <a:gd name="connsiteX1" fmla="*/ 1377950 w 1377950"/>
              <a:gd name="connsiteY1" fmla="*/ 274655 h 1878030"/>
              <a:gd name="connsiteX2" fmla="*/ 790575 w 1377950"/>
              <a:gd name="connsiteY2" fmla="*/ 957280 h 1878030"/>
              <a:gd name="connsiteX3" fmla="*/ 790575 w 1377950"/>
              <a:gd name="connsiteY3" fmla="*/ 1874855 h 1878030"/>
              <a:gd name="connsiteX4" fmla="*/ 628650 w 1377950"/>
              <a:gd name="connsiteY4" fmla="*/ 1878030 h 1878030"/>
              <a:gd name="connsiteX5" fmla="*/ 428625 w 1377950"/>
              <a:gd name="connsiteY5" fmla="*/ 1839930 h 1878030"/>
              <a:gd name="connsiteX6" fmla="*/ 301625 w 1377950"/>
              <a:gd name="connsiteY6" fmla="*/ 1792305 h 1878030"/>
              <a:gd name="connsiteX7" fmla="*/ 187325 w 1377950"/>
              <a:gd name="connsiteY7" fmla="*/ 1731980 h 1878030"/>
              <a:gd name="connsiteX8" fmla="*/ 73025 w 1377950"/>
              <a:gd name="connsiteY8" fmla="*/ 1639905 h 1878030"/>
              <a:gd name="connsiteX9" fmla="*/ 0 w 1377950"/>
              <a:gd name="connsiteY9" fmla="*/ 1570055 h 1878030"/>
              <a:gd name="connsiteX10" fmla="*/ 403225 w 1377950"/>
              <a:gd name="connsiteY10" fmla="*/ 1141430 h 1878030"/>
              <a:gd name="connsiteX11" fmla="*/ 406400 w 1377950"/>
              <a:gd name="connsiteY11" fmla="*/ 754080 h 1878030"/>
              <a:gd name="connsiteX12" fmla="*/ 1059403 w 1377950"/>
              <a:gd name="connsiteY12" fmla="*/ 0 h 1878030"/>
              <a:gd name="connsiteX0" fmla="*/ 1059403 w 1406883"/>
              <a:gd name="connsiteY0" fmla="*/ 0 h 1878030"/>
              <a:gd name="connsiteX1" fmla="*/ 1406883 w 1406883"/>
              <a:gd name="connsiteY1" fmla="*/ 268540 h 1878030"/>
              <a:gd name="connsiteX2" fmla="*/ 790575 w 1406883"/>
              <a:gd name="connsiteY2" fmla="*/ 957280 h 1878030"/>
              <a:gd name="connsiteX3" fmla="*/ 790575 w 1406883"/>
              <a:gd name="connsiteY3" fmla="*/ 1874855 h 1878030"/>
              <a:gd name="connsiteX4" fmla="*/ 628650 w 1406883"/>
              <a:gd name="connsiteY4" fmla="*/ 1878030 h 1878030"/>
              <a:gd name="connsiteX5" fmla="*/ 428625 w 1406883"/>
              <a:gd name="connsiteY5" fmla="*/ 1839930 h 1878030"/>
              <a:gd name="connsiteX6" fmla="*/ 301625 w 1406883"/>
              <a:gd name="connsiteY6" fmla="*/ 1792305 h 1878030"/>
              <a:gd name="connsiteX7" fmla="*/ 187325 w 1406883"/>
              <a:gd name="connsiteY7" fmla="*/ 1731980 h 1878030"/>
              <a:gd name="connsiteX8" fmla="*/ 73025 w 1406883"/>
              <a:gd name="connsiteY8" fmla="*/ 1639905 h 1878030"/>
              <a:gd name="connsiteX9" fmla="*/ 0 w 1406883"/>
              <a:gd name="connsiteY9" fmla="*/ 1570055 h 1878030"/>
              <a:gd name="connsiteX10" fmla="*/ 403225 w 1406883"/>
              <a:gd name="connsiteY10" fmla="*/ 1141430 h 1878030"/>
              <a:gd name="connsiteX11" fmla="*/ 406400 w 1406883"/>
              <a:gd name="connsiteY11" fmla="*/ 754080 h 1878030"/>
              <a:gd name="connsiteX12" fmla="*/ 1059403 w 1406883"/>
              <a:gd name="connsiteY12" fmla="*/ 0 h 1878030"/>
              <a:gd name="connsiteX0" fmla="*/ 1096602 w 1406883"/>
              <a:gd name="connsiteY0" fmla="*/ 0 h 1902491"/>
              <a:gd name="connsiteX1" fmla="*/ 1406883 w 1406883"/>
              <a:gd name="connsiteY1" fmla="*/ 293001 h 1902491"/>
              <a:gd name="connsiteX2" fmla="*/ 790575 w 1406883"/>
              <a:gd name="connsiteY2" fmla="*/ 981741 h 1902491"/>
              <a:gd name="connsiteX3" fmla="*/ 790575 w 1406883"/>
              <a:gd name="connsiteY3" fmla="*/ 1899316 h 1902491"/>
              <a:gd name="connsiteX4" fmla="*/ 628650 w 1406883"/>
              <a:gd name="connsiteY4" fmla="*/ 1902491 h 1902491"/>
              <a:gd name="connsiteX5" fmla="*/ 428625 w 1406883"/>
              <a:gd name="connsiteY5" fmla="*/ 1864391 h 1902491"/>
              <a:gd name="connsiteX6" fmla="*/ 301625 w 1406883"/>
              <a:gd name="connsiteY6" fmla="*/ 1816766 h 1902491"/>
              <a:gd name="connsiteX7" fmla="*/ 187325 w 1406883"/>
              <a:gd name="connsiteY7" fmla="*/ 1756441 h 1902491"/>
              <a:gd name="connsiteX8" fmla="*/ 73025 w 1406883"/>
              <a:gd name="connsiteY8" fmla="*/ 1664366 h 1902491"/>
              <a:gd name="connsiteX9" fmla="*/ 0 w 1406883"/>
              <a:gd name="connsiteY9" fmla="*/ 1594516 h 1902491"/>
              <a:gd name="connsiteX10" fmla="*/ 403225 w 1406883"/>
              <a:gd name="connsiteY10" fmla="*/ 1165891 h 1902491"/>
              <a:gd name="connsiteX11" fmla="*/ 406400 w 1406883"/>
              <a:gd name="connsiteY11" fmla="*/ 778541 h 1902491"/>
              <a:gd name="connsiteX12" fmla="*/ 1096602 w 1406883"/>
              <a:gd name="connsiteY12" fmla="*/ 0 h 190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00" h="21600">
                <a:moveTo>
                  <a:pt x="6337" y="8614"/>
                </a:moveTo>
                <a:lnTo>
                  <a:pt x="16621" y="0"/>
                </a:lnTo>
                <a:lnTo>
                  <a:pt x="21600" y="3097"/>
                </a:lnTo>
                <a:lnTo>
                  <a:pt x="12356" y="10878"/>
                </a:lnTo>
                <a:lnTo>
                  <a:pt x="12356" y="21574"/>
                </a:lnTo>
                <a:lnTo>
                  <a:pt x="9383" y="21600"/>
                </a:lnTo>
                <a:lnTo>
                  <a:pt x="6516" y="21080"/>
                </a:lnTo>
                <a:lnTo>
                  <a:pt x="4689" y="20559"/>
                </a:lnTo>
                <a:lnTo>
                  <a:pt x="4582" y="20533"/>
                </a:lnTo>
                <a:lnTo>
                  <a:pt x="2726" y="19739"/>
                </a:lnTo>
                <a:lnTo>
                  <a:pt x="886" y="18646"/>
                </a:lnTo>
                <a:cubicBezTo>
                  <a:pt x="673" y="18503"/>
                  <a:pt x="179" y="18209"/>
                  <a:pt x="0" y="18105"/>
                </a:cubicBezTo>
                <a:lnTo>
                  <a:pt x="6159" y="13272"/>
                </a:lnTo>
                <a:lnTo>
                  <a:pt x="6444" y="12960"/>
                </a:lnTo>
                <a:cubicBezTo>
                  <a:pt x="6444" y="12960"/>
                  <a:pt x="6413" y="11479"/>
                  <a:pt x="6444" y="8510"/>
                </a:cubicBezTo>
              </a:path>
            </a:pathLst>
          </a:cu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a typeface="+mn-ea"/>
            </a:endParaRPr>
          </a:p>
        </p:txBody>
      </p:sp>
      <p:sp>
        <p:nvSpPr>
          <p:cNvPr id="1176" name="テキスト ボックス 7"/>
          <p:cNvSpPr txBox="1"/>
          <p:nvPr/>
        </p:nvSpPr>
        <p:spPr>
          <a:xfrm>
            <a:off x="5927850" y="1386679"/>
            <a:ext cx="822131" cy="264221"/>
          </a:xfrm>
          <a:prstGeom prst="rect">
            <a:avLst/>
          </a:prstGeom>
          <a:solidFill>
            <a:schemeClr val="bg1"/>
          </a:solidFill>
          <a:ln>
            <a:solidFill>
              <a:srgbClr val="C00000"/>
            </a:solidFill>
          </a:ln>
        </p:spPr>
        <p:txBody>
          <a:bodyPr wrap="square" lIns="36000" tIns="18000" rIns="36000" bIns="0" rtlCol="0">
            <a:spAutoFit/>
          </a:bodyPr>
          <a:lstStyle/>
          <a:p>
            <a:pPr algn="ctr"/>
            <a:r>
              <a:rPr lang="ja-JP" altLang="en-US" sz="1400" b="1" dirty="0">
                <a:solidFill>
                  <a:srgbClr val="C00000"/>
                </a:solidFill>
                <a:latin typeface="+mn-ea"/>
                <a:ea typeface="+mn-ea"/>
              </a:rPr>
              <a:t>エリア</a:t>
            </a:r>
            <a:r>
              <a:rPr lang="en-US" altLang="ja-JP" sz="1600" b="1" dirty="0">
                <a:solidFill>
                  <a:srgbClr val="C00000"/>
                </a:solidFill>
                <a:latin typeface="+mn-ea"/>
                <a:ea typeface="+mn-ea"/>
              </a:rPr>
              <a:t>A</a:t>
            </a:r>
            <a:endParaRPr>
              <a:latin typeface="+mn-ea"/>
              <a:ea typeface="+mn-ea"/>
            </a:endParaRPr>
          </a:p>
        </p:txBody>
      </p:sp>
      <p:sp>
        <p:nvSpPr>
          <p:cNvPr id="1177" name="フリーフォーム: 図形 26"/>
          <p:cNvSpPr/>
          <p:nvPr/>
        </p:nvSpPr>
        <p:spPr>
          <a:xfrm>
            <a:off x="5063133" y="2051539"/>
            <a:ext cx="1117127" cy="516548"/>
          </a:xfrm>
          <a:custGeom>
            <a:avLst/>
            <a:gdLst>
              <a:gd name="connsiteX0" fmla="*/ 0 w 1222089"/>
              <a:gd name="connsiteY0" fmla="*/ 580709 h 754055"/>
              <a:gd name="connsiteX1" fmla="*/ 0 w 1222089"/>
              <a:gd name="connsiteY1" fmla="*/ 0 h 754055"/>
              <a:gd name="connsiteX2" fmla="*/ 1222089 w 1222089"/>
              <a:gd name="connsiteY2" fmla="*/ 4334 h 754055"/>
              <a:gd name="connsiteX3" fmla="*/ 550374 w 1222089"/>
              <a:gd name="connsiteY3" fmla="*/ 754055 h 754055"/>
              <a:gd name="connsiteX4" fmla="*/ 0 w 1222089"/>
              <a:gd name="connsiteY4" fmla="*/ 580709 h 754055"/>
              <a:gd name="connsiteX0" fmla="*/ 0 w 1222089"/>
              <a:gd name="connsiteY0" fmla="*/ 580709 h 602221"/>
              <a:gd name="connsiteX1" fmla="*/ 0 w 1222089"/>
              <a:gd name="connsiteY1" fmla="*/ 0 h 602221"/>
              <a:gd name="connsiteX2" fmla="*/ 1222089 w 1222089"/>
              <a:gd name="connsiteY2" fmla="*/ 4334 h 602221"/>
              <a:gd name="connsiteX3" fmla="*/ 686701 w 1222089"/>
              <a:gd name="connsiteY3" fmla="*/ 602221 h 602221"/>
              <a:gd name="connsiteX4" fmla="*/ 0 w 1222089"/>
              <a:gd name="connsiteY4" fmla="*/ 580709 h 602221"/>
              <a:gd name="connsiteX0" fmla="*/ 0 w 1222089"/>
              <a:gd name="connsiteY0" fmla="*/ 580709 h 580709"/>
              <a:gd name="connsiteX1" fmla="*/ 0 w 1222089"/>
              <a:gd name="connsiteY1" fmla="*/ 0 h 580709"/>
              <a:gd name="connsiteX2" fmla="*/ 1222089 w 1222089"/>
              <a:gd name="connsiteY2" fmla="*/ 4334 h 580709"/>
              <a:gd name="connsiteX3" fmla="*/ 691207 w 1222089"/>
              <a:gd name="connsiteY3" fmla="*/ 574822 h 580709"/>
              <a:gd name="connsiteX4" fmla="*/ 0 w 1222089"/>
              <a:gd name="connsiteY4" fmla="*/ 580709 h 580709"/>
              <a:gd name="connsiteX0" fmla="*/ 0 w 1222089"/>
              <a:gd name="connsiteY0" fmla="*/ 580709 h 585097"/>
              <a:gd name="connsiteX1" fmla="*/ 0 w 1222089"/>
              <a:gd name="connsiteY1" fmla="*/ 0 h 585097"/>
              <a:gd name="connsiteX2" fmla="*/ 1222089 w 1222089"/>
              <a:gd name="connsiteY2" fmla="*/ 4334 h 585097"/>
              <a:gd name="connsiteX3" fmla="*/ 709234 w 1222089"/>
              <a:gd name="connsiteY3" fmla="*/ 585097 h 585097"/>
              <a:gd name="connsiteX4" fmla="*/ 0 w 1222089"/>
              <a:gd name="connsiteY4" fmla="*/ 580709 h 585097"/>
              <a:gd name="connsiteX0" fmla="*/ 0 w 1222089"/>
              <a:gd name="connsiteY0" fmla="*/ 580709 h 588522"/>
              <a:gd name="connsiteX1" fmla="*/ 0 w 1222089"/>
              <a:gd name="connsiteY1" fmla="*/ 0 h 588522"/>
              <a:gd name="connsiteX2" fmla="*/ 1222089 w 1222089"/>
              <a:gd name="connsiteY2" fmla="*/ 4334 h 588522"/>
              <a:gd name="connsiteX3" fmla="*/ 673181 w 1222089"/>
              <a:gd name="connsiteY3" fmla="*/ 588522 h 588522"/>
              <a:gd name="connsiteX4" fmla="*/ 0 w 1222089"/>
              <a:gd name="connsiteY4" fmla="*/ 580709 h 588522"/>
              <a:gd name="connsiteX0" fmla="*/ 0 w 1197302"/>
              <a:gd name="connsiteY0" fmla="*/ 580941 h 588754"/>
              <a:gd name="connsiteX1" fmla="*/ 0 w 1197302"/>
              <a:gd name="connsiteY1" fmla="*/ 232 h 588754"/>
              <a:gd name="connsiteX2" fmla="*/ 1197302 w 1197302"/>
              <a:gd name="connsiteY2" fmla="*/ 0 h 588754"/>
              <a:gd name="connsiteX3" fmla="*/ 673181 w 1197302"/>
              <a:gd name="connsiteY3" fmla="*/ 588754 h 588754"/>
              <a:gd name="connsiteX4" fmla="*/ 0 w 1197302"/>
              <a:gd name="connsiteY4" fmla="*/ 580941 h 588754"/>
              <a:gd name="connsiteX0" fmla="*/ 0 w 1197302"/>
              <a:gd name="connsiteY0" fmla="*/ 580941 h 588754"/>
              <a:gd name="connsiteX1" fmla="*/ 0 w 1197302"/>
              <a:gd name="connsiteY1" fmla="*/ 232 h 588754"/>
              <a:gd name="connsiteX2" fmla="*/ 1197302 w 1197302"/>
              <a:gd name="connsiteY2" fmla="*/ 0 h 588754"/>
              <a:gd name="connsiteX3" fmla="*/ 673181 w 1197302"/>
              <a:gd name="connsiteY3" fmla="*/ 588754 h 588754"/>
              <a:gd name="connsiteX4" fmla="*/ 0 w 1197302"/>
              <a:gd name="connsiteY4" fmla="*/ 580941 h 588754"/>
              <a:gd name="connsiteX0" fmla="*/ 0 w 1197302"/>
              <a:gd name="connsiteY0" fmla="*/ 580941 h 581905"/>
              <a:gd name="connsiteX1" fmla="*/ 0 w 1197302"/>
              <a:gd name="connsiteY1" fmla="*/ 232 h 581905"/>
              <a:gd name="connsiteX2" fmla="*/ 1197302 w 1197302"/>
              <a:gd name="connsiteY2" fmla="*/ 0 h 581905"/>
              <a:gd name="connsiteX3" fmla="*/ 694588 w 1197302"/>
              <a:gd name="connsiteY3" fmla="*/ 581905 h 581905"/>
              <a:gd name="connsiteX4" fmla="*/ 0 w 1197302"/>
              <a:gd name="connsiteY4" fmla="*/ 580941 h 58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a:moveTo>
                  <a:pt x="0" y="21600"/>
                </a:moveTo>
                <a:lnTo>
                  <a:pt x="0" y="199"/>
                </a:lnTo>
                <a:cubicBezTo>
                  <a:pt x="44" y="100"/>
                  <a:pt x="-80" y="0"/>
                  <a:pt x="73" y="0"/>
                </a:cubicBezTo>
                <a:lnTo>
                  <a:pt x="21600" y="0"/>
                </a:lnTo>
                <a:lnTo>
                  <a:pt x="12927" y="21600"/>
                </a:lnTo>
                <a:lnTo>
                  <a:pt x="0" y="21600"/>
                </a:lnTo>
                <a:close/>
              </a:path>
            </a:pathLst>
          </a:custGeom>
          <a:noFill/>
          <a:ln w="38100">
            <a:solidFill>
              <a:srgbClr val="7C6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a typeface="+mn-ea"/>
            </a:endParaRPr>
          </a:p>
        </p:txBody>
      </p:sp>
      <p:sp>
        <p:nvSpPr>
          <p:cNvPr id="1178" name="フリーフォーム: 図形 27"/>
          <p:cNvSpPr/>
          <p:nvPr/>
        </p:nvSpPr>
        <p:spPr>
          <a:xfrm>
            <a:off x="3783806" y="2600531"/>
            <a:ext cx="1916906" cy="1795463"/>
          </a:xfrm>
          <a:custGeom>
            <a:avLst/>
            <a:gdLst>
              <a:gd name="connsiteX0" fmla="*/ 387275 w 1855694"/>
              <a:gd name="connsiteY0" fmla="*/ 1866452 h 1866452"/>
              <a:gd name="connsiteX1" fmla="*/ 0 w 1855694"/>
              <a:gd name="connsiteY1" fmla="*/ 1511449 h 1866452"/>
              <a:gd name="connsiteX2" fmla="*/ 1307054 w 1855694"/>
              <a:gd name="connsiteY2" fmla="*/ 0 h 1866452"/>
              <a:gd name="connsiteX3" fmla="*/ 1855694 w 1855694"/>
              <a:gd name="connsiteY3" fmla="*/ 177501 h 1866452"/>
              <a:gd name="connsiteX4" fmla="*/ 387275 w 1855694"/>
              <a:gd name="connsiteY4" fmla="*/ 1866452 h 1866452"/>
              <a:gd name="connsiteX0" fmla="*/ 387275 w 2031269"/>
              <a:gd name="connsiteY0" fmla="*/ 1866452 h 1866452"/>
              <a:gd name="connsiteX1" fmla="*/ 0 w 2031269"/>
              <a:gd name="connsiteY1" fmla="*/ 1511449 h 1866452"/>
              <a:gd name="connsiteX2" fmla="*/ 1307054 w 2031269"/>
              <a:gd name="connsiteY2" fmla="*/ 0 h 1866452"/>
              <a:gd name="connsiteX3" fmla="*/ 2031269 w 2031269"/>
              <a:gd name="connsiteY3" fmla="*/ 15215 h 1866452"/>
              <a:gd name="connsiteX4" fmla="*/ 387275 w 2031269"/>
              <a:gd name="connsiteY4" fmla="*/ 1866452 h 1866452"/>
              <a:gd name="connsiteX0" fmla="*/ 387275 w 2010339"/>
              <a:gd name="connsiteY0" fmla="*/ 1866452 h 1866452"/>
              <a:gd name="connsiteX1" fmla="*/ 0 w 2010339"/>
              <a:gd name="connsiteY1" fmla="*/ 1511449 h 1866452"/>
              <a:gd name="connsiteX2" fmla="*/ 1307054 w 2010339"/>
              <a:gd name="connsiteY2" fmla="*/ 0 h 1866452"/>
              <a:gd name="connsiteX3" fmla="*/ 2010339 w 2010339"/>
              <a:gd name="connsiteY3" fmla="*/ 32603 h 1866452"/>
              <a:gd name="connsiteX4" fmla="*/ 387275 w 2010339"/>
              <a:gd name="connsiteY4" fmla="*/ 1866452 h 1866452"/>
              <a:gd name="connsiteX0" fmla="*/ 387275 w 2037160"/>
              <a:gd name="connsiteY0" fmla="*/ 1866452 h 1866452"/>
              <a:gd name="connsiteX1" fmla="*/ 0 w 2037160"/>
              <a:gd name="connsiteY1" fmla="*/ 1511449 h 1866452"/>
              <a:gd name="connsiteX2" fmla="*/ 1307054 w 2037160"/>
              <a:gd name="connsiteY2" fmla="*/ 0 h 1866452"/>
              <a:gd name="connsiteX3" fmla="*/ 2037160 w 2037160"/>
              <a:gd name="connsiteY3" fmla="*/ 49496 h 1866452"/>
              <a:gd name="connsiteX4" fmla="*/ 387275 w 2037160"/>
              <a:gd name="connsiteY4" fmla="*/ 1866452 h 1866452"/>
              <a:gd name="connsiteX0" fmla="*/ 387275 w 2030183"/>
              <a:gd name="connsiteY0" fmla="*/ 1866452 h 1866452"/>
              <a:gd name="connsiteX1" fmla="*/ 0 w 2030183"/>
              <a:gd name="connsiteY1" fmla="*/ 1511449 h 1866452"/>
              <a:gd name="connsiteX2" fmla="*/ 1307054 w 2030183"/>
              <a:gd name="connsiteY2" fmla="*/ 0 h 1866452"/>
              <a:gd name="connsiteX3" fmla="*/ 2030183 w 2030183"/>
              <a:gd name="connsiteY3" fmla="*/ 49496 h 1866452"/>
              <a:gd name="connsiteX4" fmla="*/ 387275 w 2030183"/>
              <a:gd name="connsiteY4" fmla="*/ 1866452 h 1866452"/>
              <a:gd name="connsiteX0" fmla="*/ 387275 w 1979022"/>
              <a:gd name="connsiteY0" fmla="*/ 1866452 h 1866452"/>
              <a:gd name="connsiteX1" fmla="*/ 0 w 1979022"/>
              <a:gd name="connsiteY1" fmla="*/ 1511449 h 1866452"/>
              <a:gd name="connsiteX2" fmla="*/ 1307054 w 1979022"/>
              <a:gd name="connsiteY2" fmla="*/ 0 h 1866452"/>
              <a:gd name="connsiteX3" fmla="*/ 1979022 w 1979022"/>
              <a:gd name="connsiteY3" fmla="*/ 49496 h 1866452"/>
              <a:gd name="connsiteX4" fmla="*/ 387275 w 1979022"/>
              <a:gd name="connsiteY4" fmla="*/ 1866452 h 1866452"/>
              <a:gd name="connsiteX0" fmla="*/ 387275 w 2004602"/>
              <a:gd name="connsiteY0" fmla="*/ 1866452 h 1866452"/>
              <a:gd name="connsiteX1" fmla="*/ 0 w 2004602"/>
              <a:gd name="connsiteY1" fmla="*/ 1511449 h 1866452"/>
              <a:gd name="connsiteX2" fmla="*/ 1307054 w 2004602"/>
              <a:gd name="connsiteY2" fmla="*/ 0 h 1866452"/>
              <a:gd name="connsiteX3" fmla="*/ 2004602 w 2004602"/>
              <a:gd name="connsiteY3" fmla="*/ 49496 h 1866452"/>
              <a:gd name="connsiteX4" fmla="*/ 387275 w 2004602"/>
              <a:gd name="connsiteY4" fmla="*/ 1866452 h 1866452"/>
              <a:gd name="connsiteX0" fmla="*/ 387275 w 2024369"/>
              <a:gd name="connsiteY0" fmla="*/ 1866452 h 1866452"/>
              <a:gd name="connsiteX1" fmla="*/ 0 w 2024369"/>
              <a:gd name="connsiteY1" fmla="*/ 1511449 h 1866452"/>
              <a:gd name="connsiteX2" fmla="*/ 1307054 w 2024369"/>
              <a:gd name="connsiteY2" fmla="*/ 0 h 1866452"/>
              <a:gd name="connsiteX3" fmla="*/ 2024369 w 2024369"/>
              <a:gd name="connsiteY3" fmla="*/ 49496 h 1866452"/>
              <a:gd name="connsiteX4" fmla="*/ 387275 w 2024369"/>
              <a:gd name="connsiteY4" fmla="*/ 1866452 h 1866452"/>
              <a:gd name="connsiteX0" fmla="*/ 387275 w 2024369"/>
              <a:gd name="connsiteY0" fmla="*/ 1894276 h 1894276"/>
              <a:gd name="connsiteX1" fmla="*/ 0 w 2024369"/>
              <a:gd name="connsiteY1" fmla="*/ 1539273 h 1894276"/>
              <a:gd name="connsiteX2" fmla="*/ 1285020 w 2024369"/>
              <a:gd name="connsiteY2" fmla="*/ 0 h 1894276"/>
              <a:gd name="connsiteX3" fmla="*/ 2024369 w 2024369"/>
              <a:gd name="connsiteY3" fmla="*/ 77320 h 1894276"/>
              <a:gd name="connsiteX4" fmla="*/ 387275 w 2024369"/>
              <a:gd name="connsiteY4" fmla="*/ 1894276 h 1894276"/>
              <a:gd name="connsiteX0" fmla="*/ 387275 w 2033182"/>
              <a:gd name="connsiteY0" fmla="*/ 1894276 h 1894276"/>
              <a:gd name="connsiteX1" fmla="*/ 0 w 2033182"/>
              <a:gd name="connsiteY1" fmla="*/ 1539273 h 1894276"/>
              <a:gd name="connsiteX2" fmla="*/ 1285020 w 2033182"/>
              <a:gd name="connsiteY2" fmla="*/ 0 h 1894276"/>
              <a:gd name="connsiteX3" fmla="*/ 2033182 w 2033182"/>
              <a:gd name="connsiteY3" fmla="*/ 7028 h 1894276"/>
              <a:gd name="connsiteX4" fmla="*/ 387275 w 2033182"/>
              <a:gd name="connsiteY4" fmla="*/ 1894276 h 1894276"/>
              <a:gd name="connsiteX0" fmla="*/ 406371 w 2052278"/>
              <a:gd name="connsiteY0" fmla="*/ 1894276 h 1894276"/>
              <a:gd name="connsiteX1" fmla="*/ 0 w 2052278"/>
              <a:gd name="connsiteY1" fmla="*/ 1501198 h 1894276"/>
              <a:gd name="connsiteX2" fmla="*/ 1304116 w 2052278"/>
              <a:gd name="connsiteY2" fmla="*/ 0 h 1894276"/>
              <a:gd name="connsiteX3" fmla="*/ 2052278 w 2052278"/>
              <a:gd name="connsiteY3" fmla="*/ 7028 h 1894276"/>
              <a:gd name="connsiteX4" fmla="*/ 406371 w 2052278"/>
              <a:gd name="connsiteY4" fmla="*/ 1894276 h 1894276"/>
              <a:gd name="connsiteX0" fmla="*/ 388744 w 2034651"/>
              <a:gd name="connsiteY0" fmla="*/ 1894276 h 1894276"/>
              <a:gd name="connsiteX1" fmla="*/ 0 w 2034651"/>
              <a:gd name="connsiteY1" fmla="*/ 1507055 h 1894276"/>
              <a:gd name="connsiteX2" fmla="*/ 1286489 w 2034651"/>
              <a:gd name="connsiteY2" fmla="*/ 0 h 1894276"/>
              <a:gd name="connsiteX3" fmla="*/ 2034651 w 2034651"/>
              <a:gd name="connsiteY3" fmla="*/ 7028 h 1894276"/>
              <a:gd name="connsiteX4" fmla="*/ 388744 w 2034651"/>
              <a:gd name="connsiteY4" fmla="*/ 1894276 h 1894276"/>
              <a:gd name="connsiteX0" fmla="*/ 388744 w 2034651"/>
              <a:gd name="connsiteY0" fmla="*/ 1891348 h 1891348"/>
              <a:gd name="connsiteX1" fmla="*/ 0 w 2034651"/>
              <a:gd name="connsiteY1" fmla="*/ 1504127 h 1891348"/>
              <a:gd name="connsiteX2" fmla="*/ 1305584 w 2034651"/>
              <a:gd name="connsiteY2" fmla="*/ 0 h 1891348"/>
              <a:gd name="connsiteX3" fmla="*/ 2034651 w 2034651"/>
              <a:gd name="connsiteY3" fmla="*/ 4100 h 1891348"/>
              <a:gd name="connsiteX4" fmla="*/ 388744 w 2034651"/>
              <a:gd name="connsiteY4" fmla="*/ 1891348 h 1891348"/>
              <a:gd name="connsiteX0" fmla="*/ 388744 w 2024369"/>
              <a:gd name="connsiteY0" fmla="*/ 1891348 h 1891348"/>
              <a:gd name="connsiteX1" fmla="*/ 0 w 2024369"/>
              <a:gd name="connsiteY1" fmla="*/ 1504127 h 1891348"/>
              <a:gd name="connsiteX2" fmla="*/ 1305584 w 2024369"/>
              <a:gd name="connsiteY2" fmla="*/ 0 h 1891348"/>
              <a:gd name="connsiteX3" fmla="*/ 2024369 w 2024369"/>
              <a:gd name="connsiteY3" fmla="*/ 7028 h 1891348"/>
              <a:gd name="connsiteX4" fmla="*/ 388744 w 2024369"/>
              <a:gd name="connsiteY4" fmla="*/ 1891348 h 1891348"/>
              <a:gd name="connsiteX0" fmla="*/ 420820 w 2024369"/>
              <a:gd name="connsiteY0" fmla="*/ 1895519 h 1895519"/>
              <a:gd name="connsiteX1" fmla="*/ 0 w 2024369"/>
              <a:gd name="connsiteY1" fmla="*/ 1504127 h 1895519"/>
              <a:gd name="connsiteX2" fmla="*/ 1305584 w 2024369"/>
              <a:gd name="connsiteY2" fmla="*/ 0 h 1895519"/>
              <a:gd name="connsiteX3" fmla="*/ 2024369 w 2024369"/>
              <a:gd name="connsiteY3" fmla="*/ 7028 h 1895519"/>
              <a:gd name="connsiteX4" fmla="*/ 420820 w 2024369"/>
              <a:gd name="connsiteY4" fmla="*/ 1895519 h 1895519"/>
              <a:gd name="connsiteX0" fmla="*/ 437555 w 2024369"/>
              <a:gd name="connsiteY0" fmla="*/ 1892739 h 1892739"/>
              <a:gd name="connsiteX1" fmla="*/ 0 w 2024369"/>
              <a:gd name="connsiteY1" fmla="*/ 1504127 h 1892739"/>
              <a:gd name="connsiteX2" fmla="*/ 1305584 w 2024369"/>
              <a:gd name="connsiteY2" fmla="*/ 0 h 1892739"/>
              <a:gd name="connsiteX3" fmla="*/ 2024369 w 2024369"/>
              <a:gd name="connsiteY3" fmla="*/ 7028 h 1892739"/>
              <a:gd name="connsiteX4" fmla="*/ 437555 w 2024369"/>
              <a:gd name="connsiteY4" fmla="*/ 1892739 h 1892739"/>
              <a:gd name="connsiteX0" fmla="*/ 426398 w 2024369"/>
              <a:gd name="connsiteY0" fmla="*/ 1895519 h 1895519"/>
              <a:gd name="connsiteX1" fmla="*/ 0 w 2024369"/>
              <a:gd name="connsiteY1" fmla="*/ 1504127 h 1895519"/>
              <a:gd name="connsiteX2" fmla="*/ 1305584 w 2024369"/>
              <a:gd name="connsiteY2" fmla="*/ 0 h 1895519"/>
              <a:gd name="connsiteX3" fmla="*/ 2024369 w 2024369"/>
              <a:gd name="connsiteY3" fmla="*/ 7028 h 1895519"/>
              <a:gd name="connsiteX4" fmla="*/ 426398 w 2024369"/>
              <a:gd name="connsiteY4" fmla="*/ 1895519 h 1895519"/>
              <a:gd name="connsiteX0" fmla="*/ 413846 w 2024369"/>
              <a:gd name="connsiteY0" fmla="*/ 1889958 h 1889958"/>
              <a:gd name="connsiteX1" fmla="*/ 0 w 2024369"/>
              <a:gd name="connsiteY1" fmla="*/ 1504127 h 1889958"/>
              <a:gd name="connsiteX2" fmla="*/ 1305584 w 2024369"/>
              <a:gd name="connsiteY2" fmla="*/ 0 h 1889958"/>
              <a:gd name="connsiteX3" fmla="*/ 2024369 w 2024369"/>
              <a:gd name="connsiteY3" fmla="*/ 7028 h 1889958"/>
              <a:gd name="connsiteX4" fmla="*/ 413846 w 2024369"/>
              <a:gd name="connsiteY4" fmla="*/ 1889958 h 1889958"/>
              <a:gd name="connsiteX0" fmla="*/ 413846 w 2028553"/>
              <a:gd name="connsiteY0" fmla="*/ 1889958 h 1889958"/>
              <a:gd name="connsiteX1" fmla="*/ 0 w 2028553"/>
              <a:gd name="connsiteY1" fmla="*/ 1504127 h 1889958"/>
              <a:gd name="connsiteX2" fmla="*/ 1305584 w 2028553"/>
              <a:gd name="connsiteY2" fmla="*/ 0 h 1889958"/>
              <a:gd name="connsiteX3" fmla="*/ 2028553 w 2028553"/>
              <a:gd name="connsiteY3" fmla="*/ 25103 h 1889958"/>
              <a:gd name="connsiteX4" fmla="*/ 413846 w 2028553"/>
              <a:gd name="connsiteY4" fmla="*/ 1889958 h 1889958"/>
              <a:gd name="connsiteX0" fmla="*/ 413846 w 2034131"/>
              <a:gd name="connsiteY0" fmla="*/ 1889958 h 1889958"/>
              <a:gd name="connsiteX1" fmla="*/ 0 w 2034131"/>
              <a:gd name="connsiteY1" fmla="*/ 1504127 h 1889958"/>
              <a:gd name="connsiteX2" fmla="*/ 1305584 w 2034131"/>
              <a:gd name="connsiteY2" fmla="*/ 0 h 1889958"/>
              <a:gd name="connsiteX3" fmla="*/ 2034131 w 2034131"/>
              <a:gd name="connsiteY3" fmla="*/ 13980 h 1889958"/>
              <a:gd name="connsiteX4" fmla="*/ 413846 w 2034131"/>
              <a:gd name="connsiteY4" fmla="*/ 1889958 h 1889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a:moveTo>
                  <a:pt x="4159" y="21600"/>
                </a:moveTo>
                <a:lnTo>
                  <a:pt x="0" y="17761"/>
                </a:lnTo>
                <a:lnTo>
                  <a:pt x="1316" y="16214"/>
                </a:lnTo>
                <a:lnTo>
                  <a:pt x="14329" y="114"/>
                </a:lnTo>
                <a:lnTo>
                  <a:pt x="14381" y="58"/>
                </a:lnTo>
                <a:lnTo>
                  <a:pt x="14462" y="0"/>
                </a:lnTo>
                <a:lnTo>
                  <a:pt x="14356" y="0"/>
                </a:lnTo>
                <a:lnTo>
                  <a:pt x="21600" y="0"/>
                </a:lnTo>
                <a:lnTo>
                  <a:pt x="4159" y="21600"/>
                </a:lnTo>
                <a:close/>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a typeface="+mn-ea"/>
            </a:endParaRPr>
          </a:p>
        </p:txBody>
      </p:sp>
      <p:sp>
        <p:nvSpPr>
          <p:cNvPr id="1179" name="テキスト ボックス 7"/>
          <p:cNvSpPr txBox="1"/>
          <p:nvPr/>
        </p:nvSpPr>
        <p:spPr>
          <a:xfrm>
            <a:off x="5191508" y="2174155"/>
            <a:ext cx="818570" cy="264221"/>
          </a:xfrm>
          <a:prstGeom prst="rect">
            <a:avLst/>
          </a:prstGeom>
          <a:solidFill>
            <a:schemeClr val="bg1"/>
          </a:solidFill>
          <a:ln>
            <a:solidFill>
              <a:srgbClr val="C00000"/>
            </a:solidFill>
          </a:ln>
        </p:spPr>
        <p:txBody>
          <a:bodyPr wrap="square" lIns="36000" tIns="18000" rIns="36000" bIns="0" rtlCol="0">
            <a:spAutoFit/>
          </a:bodyPr>
          <a:lstStyle/>
          <a:p>
            <a:pPr algn="ctr"/>
            <a:r>
              <a:rPr lang="ja-JP" altLang="en-US" sz="1400" b="1" dirty="0">
                <a:solidFill>
                  <a:srgbClr val="C00000"/>
                </a:solidFill>
                <a:latin typeface="+mn-ea"/>
                <a:ea typeface="+mn-ea"/>
              </a:rPr>
              <a:t>エリア</a:t>
            </a:r>
            <a:r>
              <a:rPr lang="en-US" altLang="ja-JP" sz="1600" b="1" dirty="0">
                <a:solidFill>
                  <a:srgbClr val="C00000"/>
                </a:solidFill>
                <a:latin typeface="+mn-ea"/>
                <a:ea typeface="+mn-ea"/>
              </a:rPr>
              <a:t>B</a:t>
            </a:r>
            <a:endParaRPr>
              <a:latin typeface="+mn-ea"/>
              <a:ea typeface="+mn-ea"/>
            </a:endParaRPr>
          </a:p>
        </p:txBody>
      </p:sp>
      <p:sp>
        <p:nvSpPr>
          <p:cNvPr id="1180" name="テキスト ボックス 7"/>
          <p:cNvSpPr txBox="1"/>
          <p:nvPr/>
        </p:nvSpPr>
        <p:spPr>
          <a:xfrm>
            <a:off x="3353796" y="4940891"/>
            <a:ext cx="775224" cy="264221"/>
          </a:xfrm>
          <a:prstGeom prst="rect">
            <a:avLst/>
          </a:prstGeom>
          <a:solidFill>
            <a:schemeClr val="bg1"/>
          </a:solidFill>
          <a:ln>
            <a:solidFill>
              <a:srgbClr val="C00000"/>
            </a:solidFill>
          </a:ln>
        </p:spPr>
        <p:txBody>
          <a:bodyPr wrap="square" lIns="36000" tIns="18000" rIns="36000" bIns="0" rtlCol="0">
            <a:spAutoFit/>
          </a:bodyPr>
          <a:lstStyle/>
          <a:p>
            <a:pPr algn="ctr"/>
            <a:r>
              <a:rPr lang="ja-JP" altLang="en-US" sz="1400" b="1" dirty="0">
                <a:solidFill>
                  <a:srgbClr val="C00000"/>
                </a:solidFill>
                <a:latin typeface="+mn-ea"/>
                <a:ea typeface="+mn-ea"/>
              </a:rPr>
              <a:t>エリア</a:t>
            </a:r>
            <a:r>
              <a:rPr lang="en-US" altLang="ja-JP" sz="1600" b="1" dirty="0">
                <a:solidFill>
                  <a:srgbClr val="C00000"/>
                </a:solidFill>
                <a:latin typeface="+mn-ea"/>
                <a:ea typeface="+mn-ea"/>
              </a:rPr>
              <a:t>D</a:t>
            </a:r>
            <a:endParaRPr>
              <a:latin typeface="+mn-ea"/>
              <a:ea typeface="+mn-ea"/>
            </a:endParaRPr>
          </a:p>
        </p:txBody>
      </p:sp>
      <p:sp>
        <p:nvSpPr>
          <p:cNvPr id="1181" name="正方形/長方形 71"/>
          <p:cNvSpPr/>
          <p:nvPr/>
        </p:nvSpPr>
        <p:spPr>
          <a:xfrm>
            <a:off x="3424849" y="6671552"/>
            <a:ext cx="6451470" cy="162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a typeface="+mn-ea"/>
            </a:endParaRPr>
          </a:p>
        </p:txBody>
      </p:sp>
      <p:sp>
        <p:nvSpPr>
          <p:cNvPr id="1182" name="テキスト ボックス 7"/>
          <p:cNvSpPr txBox="1"/>
          <p:nvPr/>
        </p:nvSpPr>
        <p:spPr>
          <a:xfrm>
            <a:off x="2656962" y="3082407"/>
            <a:ext cx="1010578" cy="276106"/>
          </a:xfrm>
          <a:prstGeom prst="rect">
            <a:avLst/>
          </a:prstGeom>
          <a:noFill/>
        </p:spPr>
        <p:txBody>
          <a:bodyPr wrap="square" rtlCol="0">
            <a:spAutoFit/>
          </a:bodyPr>
          <a:lstStyle/>
          <a:p>
            <a:r>
              <a:rPr lang="ja-JP" altLang="en-US" sz="1200" dirty="0">
                <a:solidFill>
                  <a:schemeClr val="tx1">
                    <a:lumMod val="65000"/>
                    <a:lumOff val="35000"/>
                  </a:schemeClr>
                </a:solidFill>
                <a:latin typeface="+mn-ea"/>
                <a:ea typeface="+mn-ea"/>
              </a:rPr>
              <a:t>民間敷地</a:t>
            </a:r>
            <a:endParaRPr lang="en-US" altLang="ja-JP" sz="1600" dirty="0">
              <a:solidFill>
                <a:schemeClr val="tx1">
                  <a:lumMod val="65000"/>
                  <a:lumOff val="35000"/>
                </a:schemeClr>
              </a:solidFill>
              <a:latin typeface="+mn-ea"/>
              <a:ea typeface="+mn-ea"/>
            </a:endParaRPr>
          </a:p>
        </p:txBody>
      </p:sp>
      <p:pic>
        <p:nvPicPr>
          <p:cNvPr id="1183" name="図 2" descr="工場, 花, 木, 雨 が含まれている画像_x000a__x000a_自動的に生成された説明"/>
          <p:cNvPicPr>
            <a:picLocks noChangeAspect="1"/>
          </p:cNvPicPr>
          <p:nvPr/>
        </p:nvPicPr>
        <p:blipFill>
          <a:blip r:embed="rId6"/>
          <a:stretch>
            <a:fillRect/>
          </a:stretch>
        </p:blipFill>
        <p:spPr>
          <a:xfrm>
            <a:off x="9193890" y="6336935"/>
            <a:ext cx="553330" cy="521065"/>
          </a:xfrm>
          <a:prstGeom prst="rect">
            <a:avLst/>
          </a:prstGeom>
        </p:spPr>
      </p:pic>
      <p:sp>
        <p:nvSpPr>
          <p:cNvPr id="1184" name="テキスト ボックス 36"/>
          <p:cNvSpPr txBox="1"/>
          <p:nvPr/>
        </p:nvSpPr>
        <p:spPr>
          <a:xfrm>
            <a:off x="5151437" y="3497078"/>
            <a:ext cx="405181" cy="260717"/>
          </a:xfrm>
          <a:prstGeom prst="rect">
            <a:avLst/>
          </a:prstGeom>
          <a:noFill/>
        </p:spPr>
        <p:txBody>
          <a:bodyPr wrap="square" rtlCol="0">
            <a:spAutoFit/>
          </a:bodyPr>
          <a:lstStyle/>
          <a:p>
            <a:r>
              <a:rPr lang="en-US" altLang="ja-JP" sz="1100" b="1" dirty="0">
                <a:solidFill>
                  <a:schemeClr val="tx1"/>
                </a:solidFill>
                <a:latin typeface="+mn-ea"/>
                <a:ea typeface="+mn-ea"/>
              </a:rPr>
              <a:t>EV</a:t>
            </a:r>
            <a:endParaRPr>
              <a:solidFill>
                <a:schemeClr val="tx1"/>
              </a:solidFill>
              <a:latin typeface="+mn-ea"/>
              <a:ea typeface="+mn-ea"/>
            </a:endParaRPr>
          </a:p>
        </p:txBody>
      </p:sp>
      <p:sp>
        <p:nvSpPr>
          <p:cNvPr id="1185" name="正方形/長方形 58"/>
          <p:cNvSpPr/>
          <p:nvPr/>
        </p:nvSpPr>
        <p:spPr>
          <a:xfrm>
            <a:off x="7390358" y="1109613"/>
            <a:ext cx="279936" cy="534250"/>
          </a:xfrm>
          <a:prstGeom prst="rect">
            <a:avLst/>
          </a:prstGeom>
          <a:solidFill>
            <a:srgbClr val="FF9797">
              <a:alpha val="52000"/>
            </a:srgb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latin typeface="+mn-ea"/>
              <a:ea typeface="+mn-ea"/>
            </a:endParaRPr>
          </a:p>
        </p:txBody>
      </p:sp>
      <p:sp>
        <p:nvSpPr>
          <p:cNvPr id="1186" name="正方形/長方形 69"/>
          <p:cNvSpPr/>
          <p:nvPr/>
        </p:nvSpPr>
        <p:spPr>
          <a:xfrm>
            <a:off x="1192529" y="6712834"/>
            <a:ext cx="2412202" cy="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a typeface="+mn-ea"/>
            </a:endParaRPr>
          </a:p>
        </p:txBody>
      </p:sp>
      <p:sp>
        <p:nvSpPr>
          <p:cNvPr id="1187" name="フリーフォーム: 図形 50"/>
          <p:cNvSpPr/>
          <p:nvPr/>
        </p:nvSpPr>
        <p:spPr>
          <a:xfrm rot="18582990">
            <a:off x="1430654" y="5411621"/>
            <a:ext cx="1446842" cy="2276154"/>
          </a:xfrm>
          <a:custGeom>
            <a:avLst/>
            <a:gdLst>
              <a:gd name="connsiteX0" fmla="*/ 1131812 w 1719218"/>
              <a:gd name="connsiteY0" fmla="*/ 554287 h 2198804"/>
              <a:gd name="connsiteX1" fmla="*/ 1131813 w 1719218"/>
              <a:gd name="connsiteY1" fmla="*/ 612561 h 2198804"/>
              <a:gd name="connsiteX2" fmla="*/ 1174608 w 1719218"/>
              <a:gd name="connsiteY2" fmla="*/ 612561 h 2198804"/>
              <a:gd name="connsiteX3" fmla="*/ 1174607 w 1719218"/>
              <a:gd name="connsiteY3" fmla="*/ 780907 h 2198804"/>
              <a:gd name="connsiteX4" fmla="*/ 1001691 w 1719218"/>
              <a:gd name="connsiteY4" fmla="*/ 780907 h 2198804"/>
              <a:gd name="connsiteX5" fmla="*/ 852177 w 1719218"/>
              <a:gd name="connsiteY5" fmla="*/ 905109 h 2198804"/>
              <a:gd name="connsiteX6" fmla="*/ 1719218 w 1719218"/>
              <a:gd name="connsiteY6" fmla="*/ 1948852 h 2198804"/>
              <a:gd name="connsiteX7" fmla="*/ 1418326 w 1719218"/>
              <a:gd name="connsiteY7" fmla="*/ 2198804 h 2198804"/>
              <a:gd name="connsiteX8" fmla="*/ 156448 w 1719218"/>
              <a:gd name="connsiteY8" fmla="*/ 679758 h 2198804"/>
              <a:gd name="connsiteX9" fmla="*/ 164762 w 1719218"/>
              <a:gd name="connsiteY9" fmla="*/ 672851 h 2198804"/>
              <a:gd name="connsiteX10" fmla="*/ 0 w 1719218"/>
              <a:gd name="connsiteY10" fmla="*/ 621353 h 2198804"/>
              <a:gd name="connsiteX11" fmla="*/ 42078 w 1719218"/>
              <a:gd name="connsiteY11" fmla="*/ 486728 h 2198804"/>
              <a:gd name="connsiteX12" fmla="*/ 8102 w 1719218"/>
              <a:gd name="connsiteY12" fmla="*/ 445828 h 2198804"/>
              <a:gd name="connsiteX13" fmla="*/ 544788 w 1719218"/>
              <a:gd name="connsiteY13" fmla="*/ 0 h 2198804"/>
              <a:gd name="connsiteX14" fmla="*/ 779035 w 1719218"/>
              <a:gd name="connsiteY14" fmla="*/ 281987 h 2198804"/>
              <a:gd name="connsiteX15" fmla="*/ 763756 w 1719218"/>
              <a:gd name="connsiteY15" fmla="*/ 294679 h 2198804"/>
              <a:gd name="connsiteX16" fmla="*/ 782324 w 1719218"/>
              <a:gd name="connsiteY16" fmla="*/ 294679 h 2198804"/>
              <a:gd name="connsiteX17" fmla="*/ 782324 w 1719218"/>
              <a:gd name="connsiteY17" fmla="*/ 395112 h 2198804"/>
              <a:gd name="connsiteX18" fmla="*/ 820585 w 1719218"/>
              <a:gd name="connsiteY18" fmla="*/ 441171 h 2198804"/>
              <a:gd name="connsiteX19" fmla="*/ 904015 w 1719218"/>
              <a:gd name="connsiteY19" fmla="*/ 441171 h 2198804"/>
              <a:gd name="connsiteX20" fmla="*/ 904015 w 1719218"/>
              <a:gd name="connsiteY20" fmla="*/ 541604 h 2198804"/>
              <a:gd name="connsiteX21" fmla="*/ 914551 w 1719218"/>
              <a:gd name="connsiteY21" fmla="*/ 554287 h 2198804"/>
              <a:gd name="connsiteX0" fmla="*/ 1131812 w 1719218"/>
              <a:gd name="connsiteY0" fmla="*/ 554287 h 2198804"/>
              <a:gd name="connsiteX1" fmla="*/ 1131813 w 1719218"/>
              <a:gd name="connsiteY1" fmla="*/ 612561 h 2198804"/>
              <a:gd name="connsiteX2" fmla="*/ 1174608 w 1719218"/>
              <a:gd name="connsiteY2" fmla="*/ 612561 h 2198804"/>
              <a:gd name="connsiteX3" fmla="*/ 1174607 w 1719218"/>
              <a:gd name="connsiteY3" fmla="*/ 780907 h 2198804"/>
              <a:gd name="connsiteX4" fmla="*/ 1001691 w 1719218"/>
              <a:gd name="connsiteY4" fmla="*/ 780907 h 2198804"/>
              <a:gd name="connsiteX5" fmla="*/ 852177 w 1719218"/>
              <a:gd name="connsiteY5" fmla="*/ 905109 h 2198804"/>
              <a:gd name="connsiteX6" fmla="*/ 1719218 w 1719218"/>
              <a:gd name="connsiteY6" fmla="*/ 1948852 h 2198804"/>
              <a:gd name="connsiteX7" fmla="*/ 1418326 w 1719218"/>
              <a:gd name="connsiteY7" fmla="*/ 2198804 h 2198804"/>
              <a:gd name="connsiteX8" fmla="*/ 156448 w 1719218"/>
              <a:gd name="connsiteY8" fmla="*/ 679758 h 2198804"/>
              <a:gd name="connsiteX9" fmla="*/ 164762 w 1719218"/>
              <a:gd name="connsiteY9" fmla="*/ 672851 h 2198804"/>
              <a:gd name="connsiteX10" fmla="*/ 0 w 1719218"/>
              <a:gd name="connsiteY10" fmla="*/ 621353 h 2198804"/>
              <a:gd name="connsiteX11" fmla="*/ 42078 w 1719218"/>
              <a:gd name="connsiteY11" fmla="*/ 486728 h 2198804"/>
              <a:gd name="connsiteX12" fmla="*/ 117936 w 1719218"/>
              <a:gd name="connsiteY12" fmla="*/ 529852 h 2198804"/>
              <a:gd name="connsiteX13" fmla="*/ 544788 w 1719218"/>
              <a:gd name="connsiteY13" fmla="*/ 0 h 2198804"/>
              <a:gd name="connsiteX14" fmla="*/ 779035 w 1719218"/>
              <a:gd name="connsiteY14" fmla="*/ 281987 h 2198804"/>
              <a:gd name="connsiteX15" fmla="*/ 763756 w 1719218"/>
              <a:gd name="connsiteY15" fmla="*/ 294679 h 2198804"/>
              <a:gd name="connsiteX16" fmla="*/ 782324 w 1719218"/>
              <a:gd name="connsiteY16" fmla="*/ 294679 h 2198804"/>
              <a:gd name="connsiteX17" fmla="*/ 782324 w 1719218"/>
              <a:gd name="connsiteY17" fmla="*/ 395112 h 2198804"/>
              <a:gd name="connsiteX18" fmla="*/ 820585 w 1719218"/>
              <a:gd name="connsiteY18" fmla="*/ 441171 h 2198804"/>
              <a:gd name="connsiteX19" fmla="*/ 904015 w 1719218"/>
              <a:gd name="connsiteY19" fmla="*/ 441171 h 2198804"/>
              <a:gd name="connsiteX20" fmla="*/ 904015 w 1719218"/>
              <a:gd name="connsiteY20" fmla="*/ 541604 h 2198804"/>
              <a:gd name="connsiteX21" fmla="*/ 914551 w 1719218"/>
              <a:gd name="connsiteY21" fmla="*/ 554287 h 2198804"/>
              <a:gd name="connsiteX22" fmla="*/ 1131812 w 1719218"/>
              <a:gd name="connsiteY22" fmla="*/ 554287 h 2198804"/>
              <a:gd name="connsiteX0" fmla="*/ 1131812 w 1719218"/>
              <a:gd name="connsiteY0" fmla="*/ 554287 h 2198804"/>
              <a:gd name="connsiteX1" fmla="*/ 1131813 w 1719218"/>
              <a:gd name="connsiteY1" fmla="*/ 612561 h 2198804"/>
              <a:gd name="connsiteX2" fmla="*/ 1174608 w 1719218"/>
              <a:gd name="connsiteY2" fmla="*/ 612561 h 2198804"/>
              <a:gd name="connsiteX3" fmla="*/ 1174607 w 1719218"/>
              <a:gd name="connsiteY3" fmla="*/ 780907 h 2198804"/>
              <a:gd name="connsiteX4" fmla="*/ 1001691 w 1719218"/>
              <a:gd name="connsiteY4" fmla="*/ 780907 h 2198804"/>
              <a:gd name="connsiteX5" fmla="*/ 852177 w 1719218"/>
              <a:gd name="connsiteY5" fmla="*/ 905109 h 2198804"/>
              <a:gd name="connsiteX6" fmla="*/ 1719218 w 1719218"/>
              <a:gd name="connsiteY6" fmla="*/ 1948852 h 2198804"/>
              <a:gd name="connsiteX7" fmla="*/ 1418326 w 1719218"/>
              <a:gd name="connsiteY7" fmla="*/ 2198804 h 2198804"/>
              <a:gd name="connsiteX8" fmla="*/ 156448 w 1719218"/>
              <a:gd name="connsiteY8" fmla="*/ 679758 h 2198804"/>
              <a:gd name="connsiteX9" fmla="*/ 164762 w 1719218"/>
              <a:gd name="connsiteY9" fmla="*/ 672851 h 2198804"/>
              <a:gd name="connsiteX10" fmla="*/ 0 w 1719218"/>
              <a:gd name="connsiteY10" fmla="*/ 621353 h 2198804"/>
              <a:gd name="connsiteX11" fmla="*/ 42078 w 1719218"/>
              <a:gd name="connsiteY11" fmla="*/ 486728 h 2198804"/>
              <a:gd name="connsiteX12" fmla="*/ 45719 w 1719218"/>
              <a:gd name="connsiteY12" fmla="*/ 398004 h 2198804"/>
              <a:gd name="connsiteX13" fmla="*/ 544788 w 1719218"/>
              <a:gd name="connsiteY13" fmla="*/ 0 h 2198804"/>
              <a:gd name="connsiteX14" fmla="*/ 779035 w 1719218"/>
              <a:gd name="connsiteY14" fmla="*/ 281987 h 2198804"/>
              <a:gd name="connsiteX15" fmla="*/ 763756 w 1719218"/>
              <a:gd name="connsiteY15" fmla="*/ 294679 h 2198804"/>
              <a:gd name="connsiteX16" fmla="*/ 782324 w 1719218"/>
              <a:gd name="connsiteY16" fmla="*/ 294679 h 2198804"/>
              <a:gd name="connsiteX17" fmla="*/ 782324 w 1719218"/>
              <a:gd name="connsiteY17" fmla="*/ 395112 h 2198804"/>
              <a:gd name="connsiteX18" fmla="*/ 820585 w 1719218"/>
              <a:gd name="connsiteY18" fmla="*/ 441171 h 2198804"/>
              <a:gd name="connsiteX19" fmla="*/ 904015 w 1719218"/>
              <a:gd name="connsiteY19" fmla="*/ 441171 h 2198804"/>
              <a:gd name="connsiteX20" fmla="*/ 904015 w 1719218"/>
              <a:gd name="connsiteY20" fmla="*/ 541604 h 2198804"/>
              <a:gd name="connsiteX21" fmla="*/ 914551 w 1719218"/>
              <a:gd name="connsiteY21" fmla="*/ 554287 h 2198804"/>
              <a:gd name="connsiteX22" fmla="*/ 1131812 w 1719218"/>
              <a:gd name="connsiteY22" fmla="*/ 554287 h 2198804"/>
              <a:gd name="connsiteX0" fmla="*/ 1131812 w 1719218"/>
              <a:gd name="connsiteY0" fmla="*/ 600006 h 2244523"/>
              <a:gd name="connsiteX1" fmla="*/ 1131813 w 1719218"/>
              <a:gd name="connsiteY1" fmla="*/ 658280 h 2244523"/>
              <a:gd name="connsiteX2" fmla="*/ 1174608 w 1719218"/>
              <a:gd name="connsiteY2" fmla="*/ 658280 h 2244523"/>
              <a:gd name="connsiteX3" fmla="*/ 1174607 w 1719218"/>
              <a:gd name="connsiteY3" fmla="*/ 826626 h 2244523"/>
              <a:gd name="connsiteX4" fmla="*/ 1001691 w 1719218"/>
              <a:gd name="connsiteY4" fmla="*/ 826626 h 2244523"/>
              <a:gd name="connsiteX5" fmla="*/ 852177 w 1719218"/>
              <a:gd name="connsiteY5" fmla="*/ 950828 h 2244523"/>
              <a:gd name="connsiteX6" fmla="*/ 1719218 w 1719218"/>
              <a:gd name="connsiteY6" fmla="*/ 1994571 h 2244523"/>
              <a:gd name="connsiteX7" fmla="*/ 1418326 w 1719218"/>
              <a:gd name="connsiteY7" fmla="*/ 2244523 h 2244523"/>
              <a:gd name="connsiteX8" fmla="*/ 156448 w 1719218"/>
              <a:gd name="connsiteY8" fmla="*/ 725477 h 2244523"/>
              <a:gd name="connsiteX9" fmla="*/ 164762 w 1719218"/>
              <a:gd name="connsiteY9" fmla="*/ 718570 h 2244523"/>
              <a:gd name="connsiteX10" fmla="*/ 0 w 1719218"/>
              <a:gd name="connsiteY10" fmla="*/ 667072 h 2244523"/>
              <a:gd name="connsiteX11" fmla="*/ 42078 w 1719218"/>
              <a:gd name="connsiteY11" fmla="*/ 532447 h 2244523"/>
              <a:gd name="connsiteX12" fmla="*/ 45719 w 1719218"/>
              <a:gd name="connsiteY12" fmla="*/ 443723 h 2244523"/>
              <a:gd name="connsiteX13" fmla="*/ 540607 w 1719218"/>
              <a:gd name="connsiteY13" fmla="*/ 0 h 2244523"/>
              <a:gd name="connsiteX14" fmla="*/ 779035 w 1719218"/>
              <a:gd name="connsiteY14" fmla="*/ 327706 h 2244523"/>
              <a:gd name="connsiteX15" fmla="*/ 763756 w 1719218"/>
              <a:gd name="connsiteY15" fmla="*/ 340398 h 2244523"/>
              <a:gd name="connsiteX16" fmla="*/ 782324 w 1719218"/>
              <a:gd name="connsiteY16" fmla="*/ 340398 h 2244523"/>
              <a:gd name="connsiteX17" fmla="*/ 782324 w 1719218"/>
              <a:gd name="connsiteY17" fmla="*/ 440831 h 2244523"/>
              <a:gd name="connsiteX18" fmla="*/ 820585 w 1719218"/>
              <a:gd name="connsiteY18" fmla="*/ 486890 h 2244523"/>
              <a:gd name="connsiteX19" fmla="*/ 904015 w 1719218"/>
              <a:gd name="connsiteY19" fmla="*/ 486890 h 2244523"/>
              <a:gd name="connsiteX20" fmla="*/ 904015 w 1719218"/>
              <a:gd name="connsiteY20" fmla="*/ 587323 h 2244523"/>
              <a:gd name="connsiteX21" fmla="*/ 914551 w 1719218"/>
              <a:gd name="connsiteY21" fmla="*/ 600006 h 2244523"/>
              <a:gd name="connsiteX22" fmla="*/ 1131812 w 1719218"/>
              <a:gd name="connsiteY22" fmla="*/ 600006 h 2244523"/>
              <a:gd name="connsiteX0" fmla="*/ 1131812 w 1719218"/>
              <a:gd name="connsiteY0" fmla="*/ 554287 h 2198804"/>
              <a:gd name="connsiteX1" fmla="*/ 1131813 w 1719218"/>
              <a:gd name="connsiteY1" fmla="*/ 612561 h 2198804"/>
              <a:gd name="connsiteX2" fmla="*/ 1174608 w 1719218"/>
              <a:gd name="connsiteY2" fmla="*/ 612561 h 2198804"/>
              <a:gd name="connsiteX3" fmla="*/ 1174607 w 1719218"/>
              <a:gd name="connsiteY3" fmla="*/ 780907 h 2198804"/>
              <a:gd name="connsiteX4" fmla="*/ 1001691 w 1719218"/>
              <a:gd name="connsiteY4" fmla="*/ 780907 h 2198804"/>
              <a:gd name="connsiteX5" fmla="*/ 852177 w 1719218"/>
              <a:gd name="connsiteY5" fmla="*/ 905109 h 2198804"/>
              <a:gd name="connsiteX6" fmla="*/ 1719218 w 1719218"/>
              <a:gd name="connsiteY6" fmla="*/ 1948852 h 2198804"/>
              <a:gd name="connsiteX7" fmla="*/ 1418326 w 1719218"/>
              <a:gd name="connsiteY7" fmla="*/ 2198804 h 2198804"/>
              <a:gd name="connsiteX8" fmla="*/ 156448 w 1719218"/>
              <a:gd name="connsiteY8" fmla="*/ 679758 h 2198804"/>
              <a:gd name="connsiteX9" fmla="*/ 164762 w 1719218"/>
              <a:gd name="connsiteY9" fmla="*/ 672851 h 2198804"/>
              <a:gd name="connsiteX10" fmla="*/ 0 w 1719218"/>
              <a:gd name="connsiteY10" fmla="*/ 621353 h 2198804"/>
              <a:gd name="connsiteX11" fmla="*/ 42078 w 1719218"/>
              <a:gd name="connsiteY11" fmla="*/ 486728 h 2198804"/>
              <a:gd name="connsiteX12" fmla="*/ 45719 w 1719218"/>
              <a:gd name="connsiteY12" fmla="*/ 398004 h 2198804"/>
              <a:gd name="connsiteX13" fmla="*/ 532594 w 1719218"/>
              <a:gd name="connsiteY13" fmla="*/ 0 h 2198804"/>
              <a:gd name="connsiteX14" fmla="*/ 779035 w 1719218"/>
              <a:gd name="connsiteY14" fmla="*/ 281987 h 2198804"/>
              <a:gd name="connsiteX15" fmla="*/ 763756 w 1719218"/>
              <a:gd name="connsiteY15" fmla="*/ 294679 h 2198804"/>
              <a:gd name="connsiteX16" fmla="*/ 782324 w 1719218"/>
              <a:gd name="connsiteY16" fmla="*/ 294679 h 2198804"/>
              <a:gd name="connsiteX17" fmla="*/ 782324 w 1719218"/>
              <a:gd name="connsiteY17" fmla="*/ 395112 h 2198804"/>
              <a:gd name="connsiteX18" fmla="*/ 820585 w 1719218"/>
              <a:gd name="connsiteY18" fmla="*/ 441171 h 2198804"/>
              <a:gd name="connsiteX19" fmla="*/ 904015 w 1719218"/>
              <a:gd name="connsiteY19" fmla="*/ 441171 h 2198804"/>
              <a:gd name="connsiteX20" fmla="*/ 904015 w 1719218"/>
              <a:gd name="connsiteY20" fmla="*/ 541604 h 2198804"/>
              <a:gd name="connsiteX21" fmla="*/ 914551 w 1719218"/>
              <a:gd name="connsiteY21" fmla="*/ 554287 h 2198804"/>
              <a:gd name="connsiteX22" fmla="*/ 1131812 w 1719218"/>
              <a:gd name="connsiteY22" fmla="*/ 554287 h 2198804"/>
              <a:gd name="connsiteX0" fmla="*/ 1131812 w 1719218"/>
              <a:gd name="connsiteY0" fmla="*/ 554287 h 2198804"/>
              <a:gd name="connsiteX1" fmla="*/ 1131813 w 1719218"/>
              <a:gd name="connsiteY1" fmla="*/ 612561 h 2198804"/>
              <a:gd name="connsiteX2" fmla="*/ 1174608 w 1719218"/>
              <a:gd name="connsiteY2" fmla="*/ 612561 h 2198804"/>
              <a:gd name="connsiteX3" fmla="*/ 1174607 w 1719218"/>
              <a:gd name="connsiteY3" fmla="*/ 780907 h 2198804"/>
              <a:gd name="connsiteX4" fmla="*/ 1001691 w 1719218"/>
              <a:gd name="connsiteY4" fmla="*/ 780907 h 2198804"/>
              <a:gd name="connsiteX5" fmla="*/ 852177 w 1719218"/>
              <a:gd name="connsiteY5" fmla="*/ 905109 h 2198804"/>
              <a:gd name="connsiteX6" fmla="*/ 1719218 w 1719218"/>
              <a:gd name="connsiteY6" fmla="*/ 1948852 h 2198804"/>
              <a:gd name="connsiteX7" fmla="*/ 1418326 w 1719218"/>
              <a:gd name="connsiteY7" fmla="*/ 2198804 h 2198804"/>
              <a:gd name="connsiteX8" fmla="*/ 156448 w 1719218"/>
              <a:gd name="connsiteY8" fmla="*/ 679758 h 2198804"/>
              <a:gd name="connsiteX9" fmla="*/ 164762 w 1719218"/>
              <a:gd name="connsiteY9" fmla="*/ 672851 h 2198804"/>
              <a:gd name="connsiteX10" fmla="*/ 0 w 1719218"/>
              <a:gd name="connsiteY10" fmla="*/ 621353 h 2198804"/>
              <a:gd name="connsiteX11" fmla="*/ 42078 w 1719218"/>
              <a:gd name="connsiteY11" fmla="*/ 486728 h 2198804"/>
              <a:gd name="connsiteX12" fmla="*/ 45719 w 1719218"/>
              <a:gd name="connsiteY12" fmla="*/ 398004 h 2198804"/>
              <a:gd name="connsiteX13" fmla="*/ 532594 w 1719218"/>
              <a:gd name="connsiteY13" fmla="*/ 0 h 2198804"/>
              <a:gd name="connsiteX14" fmla="*/ 779035 w 1719218"/>
              <a:gd name="connsiteY14" fmla="*/ 281987 h 2198804"/>
              <a:gd name="connsiteX15" fmla="*/ 763756 w 1719218"/>
              <a:gd name="connsiteY15" fmla="*/ 294679 h 2198804"/>
              <a:gd name="connsiteX16" fmla="*/ 1719218 w 1719218"/>
              <a:gd name="connsiteY16" fmla="*/ 2198804 h 2198804"/>
              <a:gd name="connsiteX17" fmla="*/ 782324 w 1719218"/>
              <a:gd name="connsiteY17" fmla="*/ 395112 h 2198804"/>
              <a:gd name="connsiteX18" fmla="*/ 820585 w 1719218"/>
              <a:gd name="connsiteY18" fmla="*/ 441171 h 2198804"/>
              <a:gd name="connsiteX19" fmla="*/ 904015 w 1719218"/>
              <a:gd name="connsiteY19" fmla="*/ 441171 h 2198804"/>
              <a:gd name="connsiteX20" fmla="*/ 904015 w 1719218"/>
              <a:gd name="connsiteY20" fmla="*/ 541604 h 2198804"/>
              <a:gd name="connsiteX21" fmla="*/ 914551 w 1719218"/>
              <a:gd name="connsiteY21" fmla="*/ 554287 h 2198804"/>
              <a:gd name="connsiteX22" fmla="*/ 1131812 w 1719218"/>
              <a:gd name="connsiteY22" fmla="*/ 554287 h 2198804"/>
              <a:gd name="connsiteX0" fmla="*/ 1131812 w 1719218"/>
              <a:gd name="connsiteY0" fmla="*/ 554287 h 2198804"/>
              <a:gd name="connsiteX1" fmla="*/ 1131813 w 1719218"/>
              <a:gd name="connsiteY1" fmla="*/ 612561 h 2198804"/>
              <a:gd name="connsiteX2" fmla="*/ 1174608 w 1719218"/>
              <a:gd name="connsiteY2" fmla="*/ 612561 h 2198804"/>
              <a:gd name="connsiteX3" fmla="*/ 1174607 w 1719218"/>
              <a:gd name="connsiteY3" fmla="*/ 780907 h 2198804"/>
              <a:gd name="connsiteX4" fmla="*/ 1001691 w 1719218"/>
              <a:gd name="connsiteY4" fmla="*/ 780907 h 2198804"/>
              <a:gd name="connsiteX5" fmla="*/ 852177 w 1719218"/>
              <a:gd name="connsiteY5" fmla="*/ 905109 h 2198804"/>
              <a:gd name="connsiteX6" fmla="*/ 1719218 w 1719218"/>
              <a:gd name="connsiteY6" fmla="*/ 1948852 h 2198804"/>
              <a:gd name="connsiteX7" fmla="*/ 1418326 w 1719218"/>
              <a:gd name="connsiteY7" fmla="*/ 2198804 h 2198804"/>
              <a:gd name="connsiteX8" fmla="*/ 156448 w 1719218"/>
              <a:gd name="connsiteY8" fmla="*/ 679758 h 2198804"/>
              <a:gd name="connsiteX9" fmla="*/ 164762 w 1719218"/>
              <a:gd name="connsiteY9" fmla="*/ 672851 h 2198804"/>
              <a:gd name="connsiteX10" fmla="*/ 0 w 1719218"/>
              <a:gd name="connsiteY10" fmla="*/ 621353 h 2198804"/>
              <a:gd name="connsiteX11" fmla="*/ 42078 w 1719218"/>
              <a:gd name="connsiteY11" fmla="*/ 486728 h 2198804"/>
              <a:gd name="connsiteX12" fmla="*/ 45719 w 1719218"/>
              <a:gd name="connsiteY12" fmla="*/ 398004 h 2198804"/>
              <a:gd name="connsiteX13" fmla="*/ 532594 w 1719218"/>
              <a:gd name="connsiteY13" fmla="*/ 0 h 2198804"/>
              <a:gd name="connsiteX14" fmla="*/ 779035 w 1719218"/>
              <a:gd name="connsiteY14" fmla="*/ 281987 h 2198804"/>
              <a:gd name="connsiteX15" fmla="*/ 1719218 w 1719218"/>
              <a:gd name="connsiteY15" fmla="*/ 2198804 h 2198804"/>
              <a:gd name="connsiteX16" fmla="*/ 1719218 w 1719218"/>
              <a:gd name="connsiteY16" fmla="*/ 2198804 h 2198804"/>
              <a:gd name="connsiteX17" fmla="*/ 782324 w 1719218"/>
              <a:gd name="connsiteY17" fmla="*/ 395112 h 2198804"/>
              <a:gd name="connsiteX18" fmla="*/ 820585 w 1719218"/>
              <a:gd name="connsiteY18" fmla="*/ 441171 h 2198804"/>
              <a:gd name="connsiteX19" fmla="*/ 904015 w 1719218"/>
              <a:gd name="connsiteY19" fmla="*/ 441171 h 2198804"/>
              <a:gd name="connsiteX20" fmla="*/ 904015 w 1719218"/>
              <a:gd name="connsiteY20" fmla="*/ 541604 h 2198804"/>
              <a:gd name="connsiteX21" fmla="*/ 914551 w 1719218"/>
              <a:gd name="connsiteY21" fmla="*/ 554287 h 2198804"/>
              <a:gd name="connsiteX22" fmla="*/ 1131812 w 1719218"/>
              <a:gd name="connsiteY22" fmla="*/ 554287 h 2198804"/>
              <a:gd name="connsiteX0" fmla="*/ 1131812 w 1719218"/>
              <a:gd name="connsiteY0" fmla="*/ 554287 h 2198804"/>
              <a:gd name="connsiteX1" fmla="*/ 1131813 w 1719218"/>
              <a:gd name="connsiteY1" fmla="*/ 612561 h 2198804"/>
              <a:gd name="connsiteX2" fmla="*/ 1174608 w 1719218"/>
              <a:gd name="connsiteY2" fmla="*/ 612561 h 2198804"/>
              <a:gd name="connsiteX3" fmla="*/ 1174607 w 1719218"/>
              <a:gd name="connsiteY3" fmla="*/ 780907 h 2198804"/>
              <a:gd name="connsiteX4" fmla="*/ 1001691 w 1719218"/>
              <a:gd name="connsiteY4" fmla="*/ 780907 h 2198804"/>
              <a:gd name="connsiteX5" fmla="*/ 852177 w 1719218"/>
              <a:gd name="connsiteY5" fmla="*/ 905109 h 2198804"/>
              <a:gd name="connsiteX6" fmla="*/ 1719218 w 1719218"/>
              <a:gd name="connsiteY6" fmla="*/ 1948852 h 2198804"/>
              <a:gd name="connsiteX7" fmla="*/ 1418326 w 1719218"/>
              <a:gd name="connsiteY7" fmla="*/ 2198804 h 2198804"/>
              <a:gd name="connsiteX8" fmla="*/ 156448 w 1719218"/>
              <a:gd name="connsiteY8" fmla="*/ 679758 h 2198804"/>
              <a:gd name="connsiteX9" fmla="*/ 164762 w 1719218"/>
              <a:gd name="connsiteY9" fmla="*/ 672851 h 2198804"/>
              <a:gd name="connsiteX10" fmla="*/ 0 w 1719218"/>
              <a:gd name="connsiteY10" fmla="*/ 621353 h 2198804"/>
              <a:gd name="connsiteX11" fmla="*/ 42078 w 1719218"/>
              <a:gd name="connsiteY11" fmla="*/ 486728 h 2198804"/>
              <a:gd name="connsiteX12" fmla="*/ 45719 w 1719218"/>
              <a:gd name="connsiteY12" fmla="*/ 398004 h 2198804"/>
              <a:gd name="connsiteX13" fmla="*/ 532594 w 1719218"/>
              <a:gd name="connsiteY13" fmla="*/ 0 h 2198804"/>
              <a:gd name="connsiteX14" fmla="*/ 779035 w 1719218"/>
              <a:gd name="connsiteY14" fmla="*/ 281987 h 2198804"/>
              <a:gd name="connsiteX15" fmla="*/ 1719218 w 1719218"/>
              <a:gd name="connsiteY15" fmla="*/ 2198804 h 2198804"/>
              <a:gd name="connsiteX16" fmla="*/ 1719218 w 1719218"/>
              <a:gd name="connsiteY16" fmla="*/ 2198804 h 2198804"/>
              <a:gd name="connsiteX17" fmla="*/ 782324 w 1719218"/>
              <a:gd name="connsiteY17" fmla="*/ 395112 h 2198804"/>
              <a:gd name="connsiteX18" fmla="*/ 820585 w 1719218"/>
              <a:gd name="connsiteY18" fmla="*/ 441171 h 2198804"/>
              <a:gd name="connsiteX19" fmla="*/ 904015 w 1719218"/>
              <a:gd name="connsiteY19" fmla="*/ 441171 h 2198804"/>
              <a:gd name="connsiteX20" fmla="*/ 904015 w 1719218"/>
              <a:gd name="connsiteY20" fmla="*/ 541604 h 2198804"/>
              <a:gd name="connsiteX21" fmla="*/ 914551 w 1719218"/>
              <a:gd name="connsiteY21" fmla="*/ 554287 h 2198804"/>
              <a:gd name="connsiteX22" fmla="*/ 1131812 w 1719218"/>
              <a:gd name="connsiteY22" fmla="*/ 554287 h 2198804"/>
              <a:gd name="connsiteX0" fmla="*/ 1131812 w 1719218"/>
              <a:gd name="connsiteY0" fmla="*/ 554287 h 2198804"/>
              <a:gd name="connsiteX1" fmla="*/ 1131813 w 1719218"/>
              <a:gd name="connsiteY1" fmla="*/ 612561 h 2198804"/>
              <a:gd name="connsiteX2" fmla="*/ 1174608 w 1719218"/>
              <a:gd name="connsiteY2" fmla="*/ 612561 h 2198804"/>
              <a:gd name="connsiteX3" fmla="*/ 1174607 w 1719218"/>
              <a:gd name="connsiteY3" fmla="*/ 780907 h 2198804"/>
              <a:gd name="connsiteX4" fmla="*/ 1001691 w 1719218"/>
              <a:gd name="connsiteY4" fmla="*/ 780907 h 2198804"/>
              <a:gd name="connsiteX5" fmla="*/ 852177 w 1719218"/>
              <a:gd name="connsiteY5" fmla="*/ 905109 h 2198804"/>
              <a:gd name="connsiteX6" fmla="*/ 1719218 w 1719218"/>
              <a:gd name="connsiteY6" fmla="*/ 1948852 h 2198804"/>
              <a:gd name="connsiteX7" fmla="*/ 1418326 w 1719218"/>
              <a:gd name="connsiteY7" fmla="*/ 2198804 h 2198804"/>
              <a:gd name="connsiteX8" fmla="*/ 156448 w 1719218"/>
              <a:gd name="connsiteY8" fmla="*/ 679758 h 2198804"/>
              <a:gd name="connsiteX9" fmla="*/ 164762 w 1719218"/>
              <a:gd name="connsiteY9" fmla="*/ 672851 h 2198804"/>
              <a:gd name="connsiteX10" fmla="*/ 0 w 1719218"/>
              <a:gd name="connsiteY10" fmla="*/ 621353 h 2198804"/>
              <a:gd name="connsiteX11" fmla="*/ 42078 w 1719218"/>
              <a:gd name="connsiteY11" fmla="*/ 486728 h 2198804"/>
              <a:gd name="connsiteX12" fmla="*/ 45719 w 1719218"/>
              <a:gd name="connsiteY12" fmla="*/ 398004 h 2198804"/>
              <a:gd name="connsiteX13" fmla="*/ 532594 w 1719218"/>
              <a:gd name="connsiteY13" fmla="*/ 0 h 2198804"/>
              <a:gd name="connsiteX14" fmla="*/ 779035 w 1719218"/>
              <a:gd name="connsiteY14" fmla="*/ 281987 h 2198804"/>
              <a:gd name="connsiteX15" fmla="*/ 1719218 w 1719218"/>
              <a:gd name="connsiteY15" fmla="*/ 2198804 h 2198804"/>
              <a:gd name="connsiteX16" fmla="*/ 782324 w 1719218"/>
              <a:gd name="connsiteY16" fmla="*/ 395112 h 2198804"/>
              <a:gd name="connsiteX17" fmla="*/ 820585 w 1719218"/>
              <a:gd name="connsiteY17" fmla="*/ 441171 h 2198804"/>
              <a:gd name="connsiteX18" fmla="*/ 904015 w 1719218"/>
              <a:gd name="connsiteY18" fmla="*/ 441171 h 2198804"/>
              <a:gd name="connsiteX19" fmla="*/ 904015 w 1719218"/>
              <a:gd name="connsiteY19" fmla="*/ 541604 h 2198804"/>
              <a:gd name="connsiteX20" fmla="*/ 914551 w 1719218"/>
              <a:gd name="connsiteY20" fmla="*/ 554287 h 2198804"/>
              <a:gd name="connsiteX21" fmla="*/ 1131812 w 1719218"/>
              <a:gd name="connsiteY21" fmla="*/ 554287 h 2198804"/>
              <a:gd name="connsiteX0" fmla="*/ 1131812 w 1719218"/>
              <a:gd name="connsiteY0" fmla="*/ 554287 h 2198804"/>
              <a:gd name="connsiteX1" fmla="*/ 1131813 w 1719218"/>
              <a:gd name="connsiteY1" fmla="*/ 612561 h 2198804"/>
              <a:gd name="connsiteX2" fmla="*/ 1174608 w 1719218"/>
              <a:gd name="connsiteY2" fmla="*/ 612561 h 2198804"/>
              <a:gd name="connsiteX3" fmla="*/ 1174607 w 1719218"/>
              <a:gd name="connsiteY3" fmla="*/ 780907 h 2198804"/>
              <a:gd name="connsiteX4" fmla="*/ 1001691 w 1719218"/>
              <a:gd name="connsiteY4" fmla="*/ 780907 h 2198804"/>
              <a:gd name="connsiteX5" fmla="*/ 852177 w 1719218"/>
              <a:gd name="connsiteY5" fmla="*/ 905109 h 2198804"/>
              <a:gd name="connsiteX6" fmla="*/ 1719218 w 1719218"/>
              <a:gd name="connsiteY6" fmla="*/ 1948852 h 2198804"/>
              <a:gd name="connsiteX7" fmla="*/ 1418326 w 1719218"/>
              <a:gd name="connsiteY7" fmla="*/ 2198804 h 2198804"/>
              <a:gd name="connsiteX8" fmla="*/ 156448 w 1719218"/>
              <a:gd name="connsiteY8" fmla="*/ 679758 h 2198804"/>
              <a:gd name="connsiteX9" fmla="*/ 164762 w 1719218"/>
              <a:gd name="connsiteY9" fmla="*/ 672851 h 2198804"/>
              <a:gd name="connsiteX10" fmla="*/ 0 w 1719218"/>
              <a:gd name="connsiteY10" fmla="*/ 621353 h 2198804"/>
              <a:gd name="connsiteX11" fmla="*/ 42078 w 1719218"/>
              <a:gd name="connsiteY11" fmla="*/ 486728 h 2198804"/>
              <a:gd name="connsiteX12" fmla="*/ 45719 w 1719218"/>
              <a:gd name="connsiteY12" fmla="*/ 398004 h 2198804"/>
              <a:gd name="connsiteX13" fmla="*/ 532594 w 1719218"/>
              <a:gd name="connsiteY13" fmla="*/ 0 h 2198804"/>
              <a:gd name="connsiteX14" fmla="*/ 779035 w 1719218"/>
              <a:gd name="connsiteY14" fmla="*/ 281987 h 2198804"/>
              <a:gd name="connsiteX15" fmla="*/ 782324 w 1719218"/>
              <a:gd name="connsiteY15" fmla="*/ 395112 h 2198804"/>
              <a:gd name="connsiteX16" fmla="*/ 820585 w 1719218"/>
              <a:gd name="connsiteY16" fmla="*/ 441171 h 2198804"/>
              <a:gd name="connsiteX17" fmla="*/ 904015 w 1719218"/>
              <a:gd name="connsiteY17" fmla="*/ 441171 h 2198804"/>
              <a:gd name="connsiteX18" fmla="*/ 904015 w 1719218"/>
              <a:gd name="connsiteY18" fmla="*/ 541604 h 2198804"/>
              <a:gd name="connsiteX19" fmla="*/ 914551 w 1719218"/>
              <a:gd name="connsiteY19" fmla="*/ 554287 h 2198804"/>
              <a:gd name="connsiteX20" fmla="*/ 1131812 w 1719218"/>
              <a:gd name="connsiteY20" fmla="*/ 554287 h 2198804"/>
              <a:gd name="connsiteX0" fmla="*/ 1131812 w 1719218"/>
              <a:gd name="connsiteY0" fmla="*/ 554287 h 2198804"/>
              <a:gd name="connsiteX1" fmla="*/ 1131813 w 1719218"/>
              <a:gd name="connsiteY1" fmla="*/ 612561 h 2198804"/>
              <a:gd name="connsiteX2" fmla="*/ 1174608 w 1719218"/>
              <a:gd name="connsiteY2" fmla="*/ 612561 h 2198804"/>
              <a:gd name="connsiteX3" fmla="*/ 1174607 w 1719218"/>
              <a:gd name="connsiteY3" fmla="*/ 780907 h 2198804"/>
              <a:gd name="connsiteX4" fmla="*/ 1001691 w 1719218"/>
              <a:gd name="connsiteY4" fmla="*/ 780907 h 2198804"/>
              <a:gd name="connsiteX5" fmla="*/ 852177 w 1719218"/>
              <a:gd name="connsiteY5" fmla="*/ 905109 h 2198804"/>
              <a:gd name="connsiteX6" fmla="*/ 1719218 w 1719218"/>
              <a:gd name="connsiteY6" fmla="*/ 1948852 h 2198804"/>
              <a:gd name="connsiteX7" fmla="*/ 1418326 w 1719218"/>
              <a:gd name="connsiteY7" fmla="*/ 2198804 h 2198804"/>
              <a:gd name="connsiteX8" fmla="*/ 156448 w 1719218"/>
              <a:gd name="connsiteY8" fmla="*/ 679758 h 2198804"/>
              <a:gd name="connsiteX9" fmla="*/ 0 w 1719218"/>
              <a:gd name="connsiteY9" fmla="*/ 621353 h 2198804"/>
              <a:gd name="connsiteX10" fmla="*/ 42078 w 1719218"/>
              <a:gd name="connsiteY10" fmla="*/ 486728 h 2198804"/>
              <a:gd name="connsiteX11" fmla="*/ 45719 w 1719218"/>
              <a:gd name="connsiteY11" fmla="*/ 398004 h 2198804"/>
              <a:gd name="connsiteX12" fmla="*/ 532594 w 1719218"/>
              <a:gd name="connsiteY12" fmla="*/ 0 h 2198804"/>
              <a:gd name="connsiteX13" fmla="*/ 779035 w 1719218"/>
              <a:gd name="connsiteY13" fmla="*/ 281987 h 2198804"/>
              <a:gd name="connsiteX14" fmla="*/ 782324 w 1719218"/>
              <a:gd name="connsiteY14" fmla="*/ 395112 h 2198804"/>
              <a:gd name="connsiteX15" fmla="*/ 820585 w 1719218"/>
              <a:gd name="connsiteY15" fmla="*/ 441171 h 2198804"/>
              <a:gd name="connsiteX16" fmla="*/ 904015 w 1719218"/>
              <a:gd name="connsiteY16" fmla="*/ 441171 h 2198804"/>
              <a:gd name="connsiteX17" fmla="*/ 904015 w 1719218"/>
              <a:gd name="connsiteY17" fmla="*/ 541604 h 2198804"/>
              <a:gd name="connsiteX18" fmla="*/ 914551 w 1719218"/>
              <a:gd name="connsiteY18" fmla="*/ 554287 h 2198804"/>
              <a:gd name="connsiteX19" fmla="*/ 1131812 w 1719218"/>
              <a:gd name="connsiteY19" fmla="*/ 554287 h 2198804"/>
              <a:gd name="connsiteX0" fmla="*/ 1131812 w 1719218"/>
              <a:gd name="connsiteY0" fmla="*/ 554287 h 2198804"/>
              <a:gd name="connsiteX1" fmla="*/ 1131813 w 1719218"/>
              <a:gd name="connsiteY1" fmla="*/ 612561 h 2198804"/>
              <a:gd name="connsiteX2" fmla="*/ 1174608 w 1719218"/>
              <a:gd name="connsiteY2" fmla="*/ 612561 h 2198804"/>
              <a:gd name="connsiteX3" fmla="*/ 1174607 w 1719218"/>
              <a:gd name="connsiteY3" fmla="*/ 780907 h 2198804"/>
              <a:gd name="connsiteX4" fmla="*/ 1001691 w 1719218"/>
              <a:gd name="connsiteY4" fmla="*/ 780907 h 2198804"/>
              <a:gd name="connsiteX5" fmla="*/ 852177 w 1719218"/>
              <a:gd name="connsiteY5" fmla="*/ 905109 h 2198804"/>
              <a:gd name="connsiteX6" fmla="*/ 1719218 w 1719218"/>
              <a:gd name="connsiteY6" fmla="*/ 1948852 h 2198804"/>
              <a:gd name="connsiteX7" fmla="*/ 1418326 w 1719218"/>
              <a:gd name="connsiteY7" fmla="*/ 2198804 h 2198804"/>
              <a:gd name="connsiteX8" fmla="*/ 156448 w 1719218"/>
              <a:gd name="connsiteY8" fmla="*/ 679758 h 2198804"/>
              <a:gd name="connsiteX9" fmla="*/ 0 w 1719218"/>
              <a:gd name="connsiteY9" fmla="*/ 621353 h 2198804"/>
              <a:gd name="connsiteX10" fmla="*/ 45719 w 1719218"/>
              <a:gd name="connsiteY10" fmla="*/ 398004 h 2198804"/>
              <a:gd name="connsiteX11" fmla="*/ 532594 w 1719218"/>
              <a:gd name="connsiteY11" fmla="*/ 0 h 2198804"/>
              <a:gd name="connsiteX12" fmla="*/ 779035 w 1719218"/>
              <a:gd name="connsiteY12" fmla="*/ 281987 h 2198804"/>
              <a:gd name="connsiteX13" fmla="*/ 782324 w 1719218"/>
              <a:gd name="connsiteY13" fmla="*/ 395112 h 2198804"/>
              <a:gd name="connsiteX14" fmla="*/ 820585 w 1719218"/>
              <a:gd name="connsiteY14" fmla="*/ 441171 h 2198804"/>
              <a:gd name="connsiteX15" fmla="*/ 904015 w 1719218"/>
              <a:gd name="connsiteY15" fmla="*/ 441171 h 2198804"/>
              <a:gd name="connsiteX16" fmla="*/ 904015 w 1719218"/>
              <a:gd name="connsiteY16" fmla="*/ 541604 h 2198804"/>
              <a:gd name="connsiteX17" fmla="*/ 914551 w 1719218"/>
              <a:gd name="connsiteY17" fmla="*/ 554287 h 2198804"/>
              <a:gd name="connsiteX18" fmla="*/ 1131812 w 1719218"/>
              <a:gd name="connsiteY18" fmla="*/ 554287 h 2198804"/>
              <a:gd name="connsiteX0" fmla="*/ 1115311 w 1702717"/>
              <a:gd name="connsiteY0" fmla="*/ 554287 h 2198804"/>
              <a:gd name="connsiteX1" fmla="*/ 1115312 w 1702717"/>
              <a:gd name="connsiteY1" fmla="*/ 612561 h 2198804"/>
              <a:gd name="connsiteX2" fmla="*/ 1158107 w 1702717"/>
              <a:gd name="connsiteY2" fmla="*/ 612561 h 2198804"/>
              <a:gd name="connsiteX3" fmla="*/ 1158106 w 1702717"/>
              <a:gd name="connsiteY3" fmla="*/ 780907 h 2198804"/>
              <a:gd name="connsiteX4" fmla="*/ 985190 w 1702717"/>
              <a:gd name="connsiteY4" fmla="*/ 780907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65823 w 1702717"/>
              <a:gd name="connsiteY13" fmla="*/ 395112 h 2198804"/>
              <a:gd name="connsiteX14" fmla="*/ 804084 w 1702717"/>
              <a:gd name="connsiteY14" fmla="*/ 441171 h 2198804"/>
              <a:gd name="connsiteX15" fmla="*/ 887514 w 1702717"/>
              <a:gd name="connsiteY15" fmla="*/ 441171 h 2198804"/>
              <a:gd name="connsiteX16" fmla="*/ 887514 w 1702717"/>
              <a:gd name="connsiteY16" fmla="*/ 541604 h 2198804"/>
              <a:gd name="connsiteX17" fmla="*/ 898050 w 1702717"/>
              <a:gd name="connsiteY17" fmla="*/ 554287 h 2198804"/>
              <a:gd name="connsiteX18" fmla="*/ 1115311 w 1702717"/>
              <a:gd name="connsiteY18" fmla="*/ 554287 h 2198804"/>
              <a:gd name="connsiteX0" fmla="*/ 1115311 w 1702717"/>
              <a:gd name="connsiteY0" fmla="*/ 554287 h 2198804"/>
              <a:gd name="connsiteX1" fmla="*/ 1115312 w 1702717"/>
              <a:gd name="connsiteY1" fmla="*/ 612561 h 2198804"/>
              <a:gd name="connsiteX2" fmla="*/ 1158107 w 1702717"/>
              <a:gd name="connsiteY2" fmla="*/ 612561 h 2198804"/>
              <a:gd name="connsiteX3" fmla="*/ 1158106 w 1702717"/>
              <a:gd name="connsiteY3" fmla="*/ 780907 h 2198804"/>
              <a:gd name="connsiteX4" fmla="*/ 985190 w 1702717"/>
              <a:gd name="connsiteY4" fmla="*/ 780907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65823 w 1702717"/>
              <a:gd name="connsiteY13" fmla="*/ 395112 h 2198804"/>
              <a:gd name="connsiteX14" fmla="*/ 887514 w 1702717"/>
              <a:gd name="connsiteY14" fmla="*/ 441171 h 2198804"/>
              <a:gd name="connsiteX15" fmla="*/ 887514 w 1702717"/>
              <a:gd name="connsiteY15" fmla="*/ 541604 h 2198804"/>
              <a:gd name="connsiteX16" fmla="*/ 898050 w 1702717"/>
              <a:gd name="connsiteY16" fmla="*/ 554287 h 2198804"/>
              <a:gd name="connsiteX17" fmla="*/ 1115311 w 1702717"/>
              <a:gd name="connsiteY17" fmla="*/ 554287 h 2198804"/>
              <a:gd name="connsiteX0" fmla="*/ 1115311 w 1702717"/>
              <a:gd name="connsiteY0" fmla="*/ 554287 h 2198804"/>
              <a:gd name="connsiteX1" fmla="*/ 1115312 w 1702717"/>
              <a:gd name="connsiteY1" fmla="*/ 612561 h 2198804"/>
              <a:gd name="connsiteX2" fmla="*/ 1158107 w 1702717"/>
              <a:gd name="connsiteY2" fmla="*/ 612561 h 2198804"/>
              <a:gd name="connsiteX3" fmla="*/ 1158106 w 1702717"/>
              <a:gd name="connsiteY3" fmla="*/ 780907 h 2198804"/>
              <a:gd name="connsiteX4" fmla="*/ 985190 w 1702717"/>
              <a:gd name="connsiteY4" fmla="*/ 780907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55916 w 1702717"/>
              <a:gd name="connsiteY13" fmla="*/ 414489 h 2198804"/>
              <a:gd name="connsiteX14" fmla="*/ 887514 w 1702717"/>
              <a:gd name="connsiteY14" fmla="*/ 441171 h 2198804"/>
              <a:gd name="connsiteX15" fmla="*/ 887514 w 1702717"/>
              <a:gd name="connsiteY15" fmla="*/ 541604 h 2198804"/>
              <a:gd name="connsiteX16" fmla="*/ 898050 w 1702717"/>
              <a:gd name="connsiteY16" fmla="*/ 554287 h 2198804"/>
              <a:gd name="connsiteX17" fmla="*/ 1115311 w 1702717"/>
              <a:gd name="connsiteY17" fmla="*/ 554287 h 2198804"/>
              <a:gd name="connsiteX0" fmla="*/ 1115311 w 1702717"/>
              <a:gd name="connsiteY0" fmla="*/ 554287 h 2198804"/>
              <a:gd name="connsiteX1" fmla="*/ 1115312 w 1702717"/>
              <a:gd name="connsiteY1" fmla="*/ 612561 h 2198804"/>
              <a:gd name="connsiteX2" fmla="*/ 1158107 w 1702717"/>
              <a:gd name="connsiteY2" fmla="*/ 612561 h 2198804"/>
              <a:gd name="connsiteX3" fmla="*/ 1158106 w 1702717"/>
              <a:gd name="connsiteY3" fmla="*/ 780907 h 2198804"/>
              <a:gd name="connsiteX4" fmla="*/ 985190 w 1702717"/>
              <a:gd name="connsiteY4" fmla="*/ 780907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55916 w 1702717"/>
              <a:gd name="connsiteY13" fmla="*/ 414489 h 2198804"/>
              <a:gd name="connsiteX14" fmla="*/ 876930 w 1702717"/>
              <a:gd name="connsiteY14" fmla="*/ 423958 h 2198804"/>
              <a:gd name="connsiteX15" fmla="*/ 887514 w 1702717"/>
              <a:gd name="connsiteY15" fmla="*/ 541604 h 2198804"/>
              <a:gd name="connsiteX16" fmla="*/ 898050 w 1702717"/>
              <a:gd name="connsiteY16" fmla="*/ 554287 h 2198804"/>
              <a:gd name="connsiteX17" fmla="*/ 1115311 w 1702717"/>
              <a:gd name="connsiteY17" fmla="*/ 554287 h 2198804"/>
              <a:gd name="connsiteX0" fmla="*/ 1115311 w 1702717"/>
              <a:gd name="connsiteY0" fmla="*/ 554287 h 2198804"/>
              <a:gd name="connsiteX1" fmla="*/ 1115312 w 1702717"/>
              <a:gd name="connsiteY1" fmla="*/ 612561 h 2198804"/>
              <a:gd name="connsiteX2" fmla="*/ 1158107 w 1702717"/>
              <a:gd name="connsiteY2" fmla="*/ 612561 h 2198804"/>
              <a:gd name="connsiteX3" fmla="*/ 1158106 w 1702717"/>
              <a:gd name="connsiteY3" fmla="*/ 780907 h 2198804"/>
              <a:gd name="connsiteX4" fmla="*/ 985190 w 1702717"/>
              <a:gd name="connsiteY4" fmla="*/ 780907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55916 w 1702717"/>
              <a:gd name="connsiteY13" fmla="*/ 414489 h 2198804"/>
              <a:gd name="connsiteX14" fmla="*/ 876930 w 1702717"/>
              <a:gd name="connsiteY14" fmla="*/ 423958 h 2198804"/>
              <a:gd name="connsiteX15" fmla="*/ 887514 w 1702717"/>
              <a:gd name="connsiteY15" fmla="*/ 541604 h 2198804"/>
              <a:gd name="connsiteX16" fmla="*/ 872453 w 1702717"/>
              <a:gd name="connsiteY16" fmla="*/ 545832 h 2198804"/>
              <a:gd name="connsiteX17" fmla="*/ 1115311 w 1702717"/>
              <a:gd name="connsiteY17" fmla="*/ 554287 h 2198804"/>
              <a:gd name="connsiteX0" fmla="*/ 1115311 w 1702717"/>
              <a:gd name="connsiteY0" fmla="*/ 554287 h 2198804"/>
              <a:gd name="connsiteX1" fmla="*/ 1115312 w 1702717"/>
              <a:gd name="connsiteY1" fmla="*/ 612561 h 2198804"/>
              <a:gd name="connsiteX2" fmla="*/ 1158107 w 1702717"/>
              <a:gd name="connsiteY2" fmla="*/ 612561 h 2198804"/>
              <a:gd name="connsiteX3" fmla="*/ 1158106 w 1702717"/>
              <a:gd name="connsiteY3" fmla="*/ 780907 h 2198804"/>
              <a:gd name="connsiteX4" fmla="*/ 985190 w 1702717"/>
              <a:gd name="connsiteY4" fmla="*/ 780907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55916 w 1702717"/>
              <a:gd name="connsiteY13" fmla="*/ 414489 h 2198804"/>
              <a:gd name="connsiteX14" fmla="*/ 876930 w 1702717"/>
              <a:gd name="connsiteY14" fmla="*/ 423958 h 2198804"/>
              <a:gd name="connsiteX15" fmla="*/ 872453 w 1702717"/>
              <a:gd name="connsiteY15" fmla="*/ 545832 h 2198804"/>
              <a:gd name="connsiteX16" fmla="*/ 1115311 w 1702717"/>
              <a:gd name="connsiteY16" fmla="*/ 554287 h 2198804"/>
              <a:gd name="connsiteX0" fmla="*/ 1122638 w 1702717"/>
              <a:gd name="connsiteY0" fmla="*/ 548201 h 2198804"/>
              <a:gd name="connsiteX1" fmla="*/ 1115312 w 1702717"/>
              <a:gd name="connsiteY1" fmla="*/ 612561 h 2198804"/>
              <a:gd name="connsiteX2" fmla="*/ 1158107 w 1702717"/>
              <a:gd name="connsiteY2" fmla="*/ 612561 h 2198804"/>
              <a:gd name="connsiteX3" fmla="*/ 1158106 w 1702717"/>
              <a:gd name="connsiteY3" fmla="*/ 780907 h 2198804"/>
              <a:gd name="connsiteX4" fmla="*/ 985190 w 1702717"/>
              <a:gd name="connsiteY4" fmla="*/ 780907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55916 w 1702717"/>
              <a:gd name="connsiteY13" fmla="*/ 414489 h 2198804"/>
              <a:gd name="connsiteX14" fmla="*/ 876930 w 1702717"/>
              <a:gd name="connsiteY14" fmla="*/ 423958 h 2198804"/>
              <a:gd name="connsiteX15" fmla="*/ 872453 w 1702717"/>
              <a:gd name="connsiteY15" fmla="*/ 545832 h 2198804"/>
              <a:gd name="connsiteX16" fmla="*/ 1122638 w 1702717"/>
              <a:gd name="connsiteY16" fmla="*/ 548201 h 2198804"/>
              <a:gd name="connsiteX0" fmla="*/ 1122638 w 1702717"/>
              <a:gd name="connsiteY0" fmla="*/ 548201 h 2198804"/>
              <a:gd name="connsiteX1" fmla="*/ 1115312 w 1702717"/>
              <a:gd name="connsiteY1" fmla="*/ 612561 h 2198804"/>
              <a:gd name="connsiteX2" fmla="*/ 1176734 w 1702717"/>
              <a:gd name="connsiteY2" fmla="*/ 593992 h 2198804"/>
              <a:gd name="connsiteX3" fmla="*/ 1158106 w 1702717"/>
              <a:gd name="connsiteY3" fmla="*/ 780907 h 2198804"/>
              <a:gd name="connsiteX4" fmla="*/ 985190 w 1702717"/>
              <a:gd name="connsiteY4" fmla="*/ 780907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55916 w 1702717"/>
              <a:gd name="connsiteY13" fmla="*/ 414489 h 2198804"/>
              <a:gd name="connsiteX14" fmla="*/ 876930 w 1702717"/>
              <a:gd name="connsiteY14" fmla="*/ 423958 h 2198804"/>
              <a:gd name="connsiteX15" fmla="*/ 872453 w 1702717"/>
              <a:gd name="connsiteY15" fmla="*/ 545832 h 2198804"/>
              <a:gd name="connsiteX16" fmla="*/ 1122638 w 1702717"/>
              <a:gd name="connsiteY16" fmla="*/ 548201 h 2198804"/>
              <a:gd name="connsiteX0" fmla="*/ 1122638 w 1702717"/>
              <a:gd name="connsiteY0" fmla="*/ 548201 h 2198804"/>
              <a:gd name="connsiteX1" fmla="*/ 1120836 w 1702717"/>
              <a:gd name="connsiteY1" fmla="*/ 589398 h 2198804"/>
              <a:gd name="connsiteX2" fmla="*/ 1176734 w 1702717"/>
              <a:gd name="connsiteY2" fmla="*/ 593992 h 2198804"/>
              <a:gd name="connsiteX3" fmla="*/ 1158106 w 1702717"/>
              <a:gd name="connsiteY3" fmla="*/ 780907 h 2198804"/>
              <a:gd name="connsiteX4" fmla="*/ 985190 w 1702717"/>
              <a:gd name="connsiteY4" fmla="*/ 780907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55916 w 1702717"/>
              <a:gd name="connsiteY13" fmla="*/ 414489 h 2198804"/>
              <a:gd name="connsiteX14" fmla="*/ 876930 w 1702717"/>
              <a:gd name="connsiteY14" fmla="*/ 423958 h 2198804"/>
              <a:gd name="connsiteX15" fmla="*/ 872453 w 1702717"/>
              <a:gd name="connsiteY15" fmla="*/ 545832 h 2198804"/>
              <a:gd name="connsiteX16" fmla="*/ 1122638 w 1702717"/>
              <a:gd name="connsiteY16"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58106 w 1702717"/>
              <a:gd name="connsiteY3" fmla="*/ 780907 h 2198804"/>
              <a:gd name="connsiteX4" fmla="*/ 985190 w 1702717"/>
              <a:gd name="connsiteY4" fmla="*/ 780907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55916 w 1702717"/>
              <a:gd name="connsiteY13" fmla="*/ 414489 h 2198804"/>
              <a:gd name="connsiteX14" fmla="*/ 876930 w 1702717"/>
              <a:gd name="connsiteY14" fmla="*/ 423958 h 2198804"/>
              <a:gd name="connsiteX15" fmla="*/ 872453 w 1702717"/>
              <a:gd name="connsiteY15" fmla="*/ 545832 h 2198804"/>
              <a:gd name="connsiteX16" fmla="*/ 1122638 w 1702717"/>
              <a:gd name="connsiteY16"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985190 w 1702717"/>
              <a:gd name="connsiteY4" fmla="*/ 780907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55916 w 1702717"/>
              <a:gd name="connsiteY13" fmla="*/ 414489 h 2198804"/>
              <a:gd name="connsiteX14" fmla="*/ 876930 w 1702717"/>
              <a:gd name="connsiteY14" fmla="*/ 423958 h 2198804"/>
              <a:gd name="connsiteX15" fmla="*/ 872453 w 1702717"/>
              <a:gd name="connsiteY15" fmla="*/ 545832 h 2198804"/>
              <a:gd name="connsiteX16" fmla="*/ 1122638 w 1702717"/>
              <a:gd name="connsiteY16"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835676 w 1702717"/>
              <a:gd name="connsiteY5" fmla="*/ 905109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55916 w 1702717"/>
              <a:gd name="connsiteY13" fmla="*/ 414489 h 2198804"/>
              <a:gd name="connsiteX14" fmla="*/ 876930 w 1702717"/>
              <a:gd name="connsiteY14" fmla="*/ 423958 h 2198804"/>
              <a:gd name="connsiteX15" fmla="*/ 872453 w 1702717"/>
              <a:gd name="connsiteY15" fmla="*/ 545832 h 2198804"/>
              <a:gd name="connsiteX16" fmla="*/ 1122638 w 1702717"/>
              <a:gd name="connsiteY16"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1202742 w 1702717"/>
              <a:gd name="connsiteY5" fmla="*/ 720918 h 2198804"/>
              <a:gd name="connsiteX6" fmla="*/ 1702717 w 1702717"/>
              <a:gd name="connsiteY6" fmla="*/ 1948852 h 2198804"/>
              <a:gd name="connsiteX7" fmla="*/ 1401825 w 1702717"/>
              <a:gd name="connsiteY7" fmla="*/ 2198804 h 2198804"/>
              <a:gd name="connsiteX8" fmla="*/ 139947 w 1702717"/>
              <a:gd name="connsiteY8" fmla="*/ 679758 h 2198804"/>
              <a:gd name="connsiteX9" fmla="*/ 0 w 1702717"/>
              <a:gd name="connsiteY9" fmla="*/ 596499 h 2198804"/>
              <a:gd name="connsiteX10" fmla="*/ 29218 w 1702717"/>
              <a:gd name="connsiteY10" fmla="*/ 398004 h 2198804"/>
              <a:gd name="connsiteX11" fmla="*/ 516093 w 1702717"/>
              <a:gd name="connsiteY11" fmla="*/ 0 h 2198804"/>
              <a:gd name="connsiteX12" fmla="*/ 762534 w 1702717"/>
              <a:gd name="connsiteY12" fmla="*/ 281987 h 2198804"/>
              <a:gd name="connsiteX13" fmla="*/ 755916 w 1702717"/>
              <a:gd name="connsiteY13" fmla="*/ 414489 h 2198804"/>
              <a:gd name="connsiteX14" fmla="*/ 876930 w 1702717"/>
              <a:gd name="connsiteY14" fmla="*/ 423958 h 2198804"/>
              <a:gd name="connsiteX15" fmla="*/ 872453 w 1702717"/>
              <a:gd name="connsiteY15" fmla="*/ 545832 h 2198804"/>
              <a:gd name="connsiteX16" fmla="*/ 1122638 w 1702717"/>
              <a:gd name="connsiteY16"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1202742 w 1702717"/>
              <a:gd name="connsiteY5" fmla="*/ 720918 h 2198804"/>
              <a:gd name="connsiteX6" fmla="*/ 1255574 w 1702717"/>
              <a:gd name="connsiteY6" fmla="*/ 834765 h 2198804"/>
              <a:gd name="connsiteX7" fmla="*/ 1702717 w 1702717"/>
              <a:gd name="connsiteY7" fmla="*/ 1948852 h 2198804"/>
              <a:gd name="connsiteX8" fmla="*/ 1401825 w 1702717"/>
              <a:gd name="connsiteY8" fmla="*/ 2198804 h 2198804"/>
              <a:gd name="connsiteX9" fmla="*/ 139947 w 1702717"/>
              <a:gd name="connsiteY9" fmla="*/ 679758 h 2198804"/>
              <a:gd name="connsiteX10" fmla="*/ 0 w 1702717"/>
              <a:gd name="connsiteY10" fmla="*/ 596499 h 2198804"/>
              <a:gd name="connsiteX11" fmla="*/ 29218 w 1702717"/>
              <a:gd name="connsiteY11" fmla="*/ 398004 h 2198804"/>
              <a:gd name="connsiteX12" fmla="*/ 516093 w 1702717"/>
              <a:gd name="connsiteY12" fmla="*/ 0 h 2198804"/>
              <a:gd name="connsiteX13" fmla="*/ 762534 w 1702717"/>
              <a:gd name="connsiteY13" fmla="*/ 281987 h 2198804"/>
              <a:gd name="connsiteX14" fmla="*/ 755916 w 1702717"/>
              <a:gd name="connsiteY14" fmla="*/ 414489 h 2198804"/>
              <a:gd name="connsiteX15" fmla="*/ 876930 w 1702717"/>
              <a:gd name="connsiteY15" fmla="*/ 423958 h 2198804"/>
              <a:gd name="connsiteX16" fmla="*/ 872453 w 1702717"/>
              <a:gd name="connsiteY16" fmla="*/ 545832 h 2198804"/>
              <a:gd name="connsiteX17" fmla="*/ 1122638 w 1702717"/>
              <a:gd name="connsiteY17"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1202742 w 1702717"/>
              <a:gd name="connsiteY5" fmla="*/ 720918 h 2198804"/>
              <a:gd name="connsiteX6" fmla="*/ 1145089 w 1702717"/>
              <a:gd name="connsiteY6" fmla="*/ 712943 h 2198804"/>
              <a:gd name="connsiteX7" fmla="*/ 1702717 w 1702717"/>
              <a:gd name="connsiteY7" fmla="*/ 1948852 h 2198804"/>
              <a:gd name="connsiteX8" fmla="*/ 1401825 w 1702717"/>
              <a:gd name="connsiteY8" fmla="*/ 2198804 h 2198804"/>
              <a:gd name="connsiteX9" fmla="*/ 139947 w 1702717"/>
              <a:gd name="connsiteY9" fmla="*/ 679758 h 2198804"/>
              <a:gd name="connsiteX10" fmla="*/ 0 w 1702717"/>
              <a:gd name="connsiteY10" fmla="*/ 596499 h 2198804"/>
              <a:gd name="connsiteX11" fmla="*/ 29218 w 1702717"/>
              <a:gd name="connsiteY11" fmla="*/ 398004 h 2198804"/>
              <a:gd name="connsiteX12" fmla="*/ 516093 w 1702717"/>
              <a:gd name="connsiteY12" fmla="*/ 0 h 2198804"/>
              <a:gd name="connsiteX13" fmla="*/ 762534 w 1702717"/>
              <a:gd name="connsiteY13" fmla="*/ 281987 h 2198804"/>
              <a:gd name="connsiteX14" fmla="*/ 755916 w 1702717"/>
              <a:gd name="connsiteY14" fmla="*/ 414489 h 2198804"/>
              <a:gd name="connsiteX15" fmla="*/ 876930 w 1702717"/>
              <a:gd name="connsiteY15" fmla="*/ 423958 h 2198804"/>
              <a:gd name="connsiteX16" fmla="*/ 872453 w 1702717"/>
              <a:gd name="connsiteY16" fmla="*/ 545832 h 2198804"/>
              <a:gd name="connsiteX17" fmla="*/ 1122638 w 1702717"/>
              <a:gd name="connsiteY17"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1203982 w 1702717"/>
              <a:gd name="connsiteY5" fmla="*/ 707504 h 2198804"/>
              <a:gd name="connsiteX6" fmla="*/ 1145089 w 1702717"/>
              <a:gd name="connsiteY6" fmla="*/ 712943 h 2198804"/>
              <a:gd name="connsiteX7" fmla="*/ 1702717 w 1702717"/>
              <a:gd name="connsiteY7" fmla="*/ 1948852 h 2198804"/>
              <a:gd name="connsiteX8" fmla="*/ 1401825 w 1702717"/>
              <a:gd name="connsiteY8" fmla="*/ 2198804 h 2198804"/>
              <a:gd name="connsiteX9" fmla="*/ 139947 w 1702717"/>
              <a:gd name="connsiteY9" fmla="*/ 679758 h 2198804"/>
              <a:gd name="connsiteX10" fmla="*/ 0 w 1702717"/>
              <a:gd name="connsiteY10" fmla="*/ 596499 h 2198804"/>
              <a:gd name="connsiteX11" fmla="*/ 29218 w 1702717"/>
              <a:gd name="connsiteY11" fmla="*/ 398004 h 2198804"/>
              <a:gd name="connsiteX12" fmla="*/ 516093 w 1702717"/>
              <a:gd name="connsiteY12" fmla="*/ 0 h 2198804"/>
              <a:gd name="connsiteX13" fmla="*/ 762534 w 1702717"/>
              <a:gd name="connsiteY13" fmla="*/ 281987 h 2198804"/>
              <a:gd name="connsiteX14" fmla="*/ 755916 w 1702717"/>
              <a:gd name="connsiteY14" fmla="*/ 414489 h 2198804"/>
              <a:gd name="connsiteX15" fmla="*/ 876930 w 1702717"/>
              <a:gd name="connsiteY15" fmla="*/ 423958 h 2198804"/>
              <a:gd name="connsiteX16" fmla="*/ 872453 w 1702717"/>
              <a:gd name="connsiteY16" fmla="*/ 545832 h 2198804"/>
              <a:gd name="connsiteX17" fmla="*/ 1122638 w 1702717"/>
              <a:gd name="connsiteY17"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1203982 w 1702717"/>
              <a:gd name="connsiteY5" fmla="*/ 707504 h 2198804"/>
              <a:gd name="connsiteX6" fmla="*/ 1145089 w 1702717"/>
              <a:gd name="connsiteY6" fmla="*/ 712943 h 2198804"/>
              <a:gd name="connsiteX7" fmla="*/ 1216206 w 1702717"/>
              <a:gd name="connsiteY7" fmla="*/ 858180 h 2198804"/>
              <a:gd name="connsiteX8" fmla="*/ 1702717 w 1702717"/>
              <a:gd name="connsiteY8" fmla="*/ 1948852 h 2198804"/>
              <a:gd name="connsiteX9" fmla="*/ 1401825 w 1702717"/>
              <a:gd name="connsiteY9" fmla="*/ 2198804 h 2198804"/>
              <a:gd name="connsiteX10" fmla="*/ 139947 w 1702717"/>
              <a:gd name="connsiteY10" fmla="*/ 679758 h 2198804"/>
              <a:gd name="connsiteX11" fmla="*/ 0 w 1702717"/>
              <a:gd name="connsiteY11" fmla="*/ 596499 h 2198804"/>
              <a:gd name="connsiteX12" fmla="*/ 29218 w 1702717"/>
              <a:gd name="connsiteY12" fmla="*/ 398004 h 2198804"/>
              <a:gd name="connsiteX13" fmla="*/ 516093 w 1702717"/>
              <a:gd name="connsiteY13" fmla="*/ 0 h 2198804"/>
              <a:gd name="connsiteX14" fmla="*/ 762534 w 1702717"/>
              <a:gd name="connsiteY14" fmla="*/ 281987 h 2198804"/>
              <a:gd name="connsiteX15" fmla="*/ 755916 w 1702717"/>
              <a:gd name="connsiteY15" fmla="*/ 414489 h 2198804"/>
              <a:gd name="connsiteX16" fmla="*/ 876930 w 1702717"/>
              <a:gd name="connsiteY16" fmla="*/ 423958 h 2198804"/>
              <a:gd name="connsiteX17" fmla="*/ 872453 w 1702717"/>
              <a:gd name="connsiteY17" fmla="*/ 545832 h 2198804"/>
              <a:gd name="connsiteX18" fmla="*/ 1122638 w 1702717"/>
              <a:gd name="connsiteY18"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1203982 w 1702717"/>
              <a:gd name="connsiteY5" fmla="*/ 707504 h 2198804"/>
              <a:gd name="connsiteX6" fmla="*/ 1145089 w 1702717"/>
              <a:gd name="connsiteY6" fmla="*/ 712943 h 2198804"/>
              <a:gd name="connsiteX7" fmla="*/ 1198993 w 1702717"/>
              <a:gd name="connsiteY7" fmla="*/ 751747 h 2198804"/>
              <a:gd name="connsiteX8" fmla="*/ 1702717 w 1702717"/>
              <a:gd name="connsiteY8" fmla="*/ 1948852 h 2198804"/>
              <a:gd name="connsiteX9" fmla="*/ 1401825 w 1702717"/>
              <a:gd name="connsiteY9" fmla="*/ 2198804 h 2198804"/>
              <a:gd name="connsiteX10" fmla="*/ 139947 w 1702717"/>
              <a:gd name="connsiteY10" fmla="*/ 679758 h 2198804"/>
              <a:gd name="connsiteX11" fmla="*/ 0 w 1702717"/>
              <a:gd name="connsiteY11" fmla="*/ 596499 h 2198804"/>
              <a:gd name="connsiteX12" fmla="*/ 29218 w 1702717"/>
              <a:gd name="connsiteY12" fmla="*/ 398004 h 2198804"/>
              <a:gd name="connsiteX13" fmla="*/ 516093 w 1702717"/>
              <a:gd name="connsiteY13" fmla="*/ 0 h 2198804"/>
              <a:gd name="connsiteX14" fmla="*/ 762534 w 1702717"/>
              <a:gd name="connsiteY14" fmla="*/ 281987 h 2198804"/>
              <a:gd name="connsiteX15" fmla="*/ 755916 w 1702717"/>
              <a:gd name="connsiteY15" fmla="*/ 414489 h 2198804"/>
              <a:gd name="connsiteX16" fmla="*/ 876930 w 1702717"/>
              <a:gd name="connsiteY16" fmla="*/ 423958 h 2198804"/>
              <a:gd name="connsiteX17" fmla="*/ 872453 w 1702717"/>
              <a:gd name="connsiteY17" fmla="*/ 545832 h 2198804"/>
              <a:gd name="connsiteX18" fmla="*/ 1122638 w 1702717"/>
              <a:gd name="connsiteY18"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1203982 w 1702717"/>
              <a:gd name="connsiteY5" fmla="*/ 707504 h 2198804"/>
              <a:gd name="connsiteX6" fmla="*/ 1145089 w 1702717"/>
              <a:gd name="connsiteY6" fmla="*/ 712943 h 2198804"/>
              <a:gd name="connsiteX7" fmla="*/ 1198993 w 1702717"/>
              <a:gd name="connsiteY7" fmla="*/ 751747 h 2198804"/>
              <a:gd name="connsiteX8" fmla="*/ 1227254 w 1702717"/>
              <a:gd name="connsiteY8" fmla="*/ 811854 h 2198804"/>
              <a:gd name="connsiteX9" fmla="*/ 1702717 w 1702717"/>
              <a:gd name="connsiteY9" fmla="*/ 1948852 h 2198804"/>
              <a:gd name="connsiteX10" fmla="*/ 1401825 w 1702717"/>
              <a:gd name="connsiteY10" fmla="*/ 2198804 h 2198804"/>
              <a:gd name="connsiteX11" fmla="*/ 139947 w 1702717"/>
              <a:gd name="connsiteY11" fmla="*/ 679758 h 2198804"/>
              <a:gd name="connsiteX12" fmla="*/ 0 w 1702717"/>
              <a:gd name="connsiteY12" fmla="*/ 596499 h 2198804"/>
              <a:gd name="connsiteX13" fmla="*/ 29218 w 1702717"/>
              <a:gd name="connsiteY13" fmla="*/ 398004 h 2198804"/>
              <a:gd name="connsiteX14" fmla="*/ 516093 w 1702717"/>
              <a:gd name="connsiteY14" fmla="*/ 0 h 2198804"/>
              <a:gd name="connsiteX15" fmla="*/ 762534 w 1702717"/>
              <a:gd name="connsiteY15" fmla="*/ 281987 h 2198804"/>
              <a:gd name="connsiteX16" fmla="*/ 755916 w 1702717"/>
              <a:gd name="connsiteY16" fmla="*/ 414489 h 2198804"/>
              <a:gd name="connsiteX17" fmla="*/ 876930 w 1702717"/>
              <a:gd name="connsiteY17" fmla="*/ 423958 h 2198804"/>
              <a:gd name="connsiteX18" fmla="*/ 872453 w 1702717"/>
              <a:gd name="connsiteY18" fmla="*/ 545832 h 2198804"/>
              <a:gd name="connsiteX19" fmla="*/ 1122638 w 1702717"/>
              <a:gd name="connsiteY19"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1203982 w 1702717"/>
              <a:gd name="connsiteY5" fmla="*/ 707504 h 2198804"/>
              <a:gd name="connsiteX6" fmla="*/ 1145089 w 1702717"/>
              <a:gd name="connsiteY6" fmla="*/ 712943 h 2198804"/>
              <a:gd name="connsiteX7" fmla="*/ 1198993 w 1702717"/>
              <a:gd name="connsiteY7" fmla="*/ 751747 h 2198804"/>
              <a:gd name="connsiteX8" fmla="*/ 1227254 w 1702717"/>
              <a:gd name="connsiteY8" fmla="*/ 811854 h 2198804"/>
              <a:gd name="connsiteX9" fmla="*/ 1261573 w 1702717"/>
              <a:gd name="connsiteY9" fmla="*/ 897886 h 2198804"/>
              <a:gd name="connsiteX10" fmla="*/ 1702717 w 1702717"/>
              <a:gd name="connsiteY10" fmla="*/ 1948852 h 2198804"/>
              <a:gd name="connsiteX11" fmla="*/ 1401825 w 1702717"/>
              <a:gd name="connsiteY11" fmla="*/ 2198804 h 2198804"/>
              <a:gd name="connsiteX12" fmla="*/ 139947 w 1702717"/>
              <a:gd name="connsiteY12" fmla="*/ 679758 h 2198804"/>
              <a:gd name="connsiteX13" fmla="*/ 0 w 1702717"/>
              <a:gd name="connsiteY13" fmla="*/ 596499 h 2198804"/>
              <a:gd name="connsiteX14" fmla="*/ 29218 w 1702717"/>
              <a:gd name="connsiteY14" fmla="*/ 398004 h 2198804"/>
              <a:gd name="connsiteX15" fmla="*/ 516093 w 1702717"/>
              <a:gd name="connsiteY15" fmla="*/ 0 h 2198804"/>
              <a:gd name="connsiteX16" fmla="*/ 762534 w 1702717"/>
              <a:gd name="connsiteY16" fmla="*/ 281987 h 2198804"/>
              <a:gd name="connsiteX17" fmla="*/ 755916 w 1702717"/>
              <a:gd name="connsiteY17" fmla="*/ 414489 h 2198804"/>
              <a:gd name="connsiteX18" fmla="*/ 876930 w 1702717"/>
              <a:gd name="connsiteY18" fmla="*/ 423958 h 2198804"/>
              <a:gd name="connsiteX19" fmla="*/ 872453 w 1702717"/>
              <a:gd name="connsiteY19" fmla="*/ 545832 h 2198804"/>
              <a:gd name="connsiteX20" fmla="*/ 1122638 w 1702717"/>
              <a:gd name="connsiteY20"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1203982 w 1702717"/>
              <a:gd name="connsiteY5" fmla="*/ 707504 h 2198804"/>
              <a:gd name="connsiteX6" fmla="*/ 1145089 w 1702717"/>
              <a:gd name="connsiteY6" fmla="*/ 712943 h 2198804"/>
              <a:gd name="connsiteX7" fmla="*/ 1198993 w 1702717"/>
              <a:gd name="connsiteY7" fmla="*/ 751747 h 2198804"/>
              <a:gd name="connsiteX8" fmla="*/ 1227254 w 1702717"/>
              <a:gd name="connsiteY8" fmla="*/ 811854 h 2198804"/>
              <a:gd name="connsiteX9" fmla="*/ 1261573 w 1702717"/>
              <a:gd name="connsiteY9" fmla="*/ 897886 h 2198804"/>
              <a:gd name="connsiteX10" fmla="*/ 1501861 w 1702717"/>
              <a:gd name="connsiteY10" fmla="*/ 1462912 h 2198804"/>
              <a:gd name="connsiteX11" fmla="*/ 1702717 w 1702717"/>
              <a:gd name="connsiteY11" fmla="*/ 1948852 h 2198804"/>
              <a:gd name="connsiteX12" fmla="*/ 1401825 w 1702717"/>
              <a:gd name="connsiteY12" fmla="*/ 2198804 h 2198804"/>
              <a:gd name="connsiteX13" fmla="*/ 139947 w 1702717"/>
              <a:gd name="connsiteY13" fmla="*/ 679758 h 2198804"/>
              <a:gd name="connsiteX14" fmla="*/ 0 w 1702717"/>
              <a:gd name="connsiteY14" fmla="*/ 596499 h 2198804"/>
              <a:gd name="connsiteX15" fmla="*/ 29218 w 1702717"/>
              <a:gd name="connsiteY15" fmla="*/ 398004 h 2198804"/>
              <a:gd name="connsiteX16" fmla="*/ 516093 w 1702717"/>
              <a:gd name="connsiteY16" fmla="*/ 0 h 2198804"/>
              <a:gd name="connsiteX17" fmla="*/ 762534 w 1702717"/>
              <a:gd name="connsiteY17" fmla="*/ 281987 h 2198804"/>
              <a:gd name="connsiteX18" fmla="*/ 755916 w 1702717"/>
              <a:gd name="connsiteY18" fmla="*/ 414489 h 2198804"/>
              <a:gd name="connsiteX19" fmla="*/ 876930 w 1702717"/>
              <a:gd name="connsiteY19" fmla="*/ 423958 h 2198804"/>
              <a:gd name="connsiteX20" fmla="*/ 872453 w 1702717"/>
              <a:gd name="connsiteY20" fmla="*/ 545832 h 2198804"/>
              <a:gd name="connsiteX21" fmla="*/ 1122638 w 1702717"/>
              <a:gd name="connsiteY21"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1203982 w 1702717"/>
              <a:gd name="connsiteY5" fmla="*/ 707504 h 2198804"/>
              <a:gd name="connsiteX6" fmla="*/ 1145089 w 1702717"/>
              <a:gd name="connsiteY6" fmla="*/ 712943 h 2198804"/>
              <a:gd name="connsiteX7" fmla="*/ 1198993 w 1702717"/>
              <a:gd name="connsiteY7" fmla="*/ 751747 h 2198804"/>
              <a:gd name="connsiteX8" fmla="*/ 1227254 w 1702717"/>
              <a:gd name="connsiteY8" fmla="*/ 811854 h 2198804"/>
              <a:gd name="connsiteX9" fmla="*/ 1261573 w 1702717"/>
              <a:gd name="connsiteY9" fmla="*/ 897886 h 2198804"/>
              <a:gd name="connsiteX10" fmla="*/ 1389776 w 1702717"/>
              <a:gd name="connsiteY10" fmla="*/ 1193827 h 2198804"/>
              <a:gd name="connsiteX11" fmla="*/ 1501861 w 1702717"/>
              <a:gd name="connsiteY11" fmla="*/ 1462912 h 2198804"/>
              <a:gd name="connsiteX12" fmla="*/ 1702717 w 1702717"/>
              <a:gd name="connsiteY12" fmla="*/ 1948852 h 2198804"/>
              <a:gd name="connsiteX13" fmla="*/ 1401825 w 1702717"/>
              <a:gd name="connsiteY13" fmla="*/ 2198804 h 2198804"/>
              <a:gd name="connsiteX14" fmla="*/ 139947 w 1702717"/>
              <a:gd name="connsiteY14" fmla="*/ 679758 h 2198804"/>
              <a:gd name="connsiteX15" fmla="*/ 0 w 1702717"/>
              <a:gd name="connsiteY15" fmla="*/ 596499 h 2198804"/>
              <a:gd name="connsiteX16" fmla="*/ 29218 w 1702717"/>
              <a:gd name="connsiteY16" fmla="*/ 398004 h 2198804"/>
              <a:gd name="connsiteX17" fmla="*/ 516093 w 1702717"/>
              <a:gd name="connsiteY17" fmla="*/ 0 h 2198804"/>
              <a:gd name="connsiteX18" fmla="*/ 762534 w 1702717"/>
              <a:gd name="connsiteY18" fmla="*/ 281987 h 2198804"/>
              <a:gd name="connsiteX19" fmla="*/ 755916 w 1702717"/>
              <a:gd name="connsiteY19" fmla="*/ 414489 h 2198804"/>
              <a:gd name="connsiteX20" fmla="*/ 876930 w 1702717"/>
              <a:gd name="connsiteY20" fmla="*/ 423958 h 2198804"/>
              <a:gd name="connsiteX21" fmla="*/ 872453 w 1702717"/>
              <a:gd name="connsiteY21" fmla="*/ 545832 h 2198804"/>
              <a:gd name="connsiteX22" fmla="*/ 1122638 w 1702717"/>
              <a:gd name="connsiteY22" fmla="*/ 548201 h 2198804"/>
              <a:gd name="connsiteX0" fmla="*/ 1122638 w 1702717"/>
              <a:gd name="connsiteY0" fmla="*/ 548201 h 2198804"/>
              <a:gd name="connsiteX1" fmla="*/ 1120836 w 1702717"/>
              <a:gd name="connsiteY1" fmla="*/ 589398 h 2198804"/>
              <a:gd name="connsiteX2" fmla="*/ 1173692 w 1702717"/>
              <a:gd name="connsiteY2" fmla="*/ 590329 h 2198804"/>
              <a:gd name="connsiteX3" fmla="*/ 1165917 w 1702717"/>
              <a:gd name="connsiteY3" fmla="*/ 659879 h 2198804"/>
              <a:gd name="connsiteX4" fmla="*/ 1199692 w 1702717"/>
              <a:gd name="connsiteY4" fmla="*/ 673920 h 2198804"/>
              <a:gd name="connsiteX5" fmla="*/ 1203982 w 1702717"/>
              <a:gd name="connsiteY5" fmla="*/ 707504 h 2198804"/>
              <a:gd name="connsiteX6" fmla="*/ 1145089 w 1702717"/>
              <a:gd name="connsiteY6" fmla="*/ 712943 h 2198804"/>
              <a:gd name="connsiteX7" fmla="*/ 1198993 w 1702717"/>
              <a:gd name="connsiteY7" fmla="*/ 751747 h 2198804"/>
              <a:gd name="connsiteX8" fmla="*/ 1227254 w 1702717"/>
              <a:gd name="connsiteY8" fmla="*/ 811854 h 2198804"/>
              <a:gd name="connsiteX9" fmla="*/ 1261573 w 1702717"/>
              <a:gd name="connsiteY9" fmla="*/ 897886 h 2198804"/>
              <a:gd name="connsiteX10" fmla="*/ 1389776 w 1702717"/>
              <a:gd name="connsiteY10" fmla="*/ 1193827 h 2198804"/>
              <a:gd name="connsiteX11" fmla="*/ 1501861 w 1702717"/>
              <a:gd name="connsiteY11" fmla="*/ 1462912 h 2198804"/>
              <a:gd name="connsiteX12" fmla="*/ 1702717 w 1702717"/>
              <a:gd name="connsiteY12" fmla="*/ 1948852 h 2198804"/>
              <a:gd name="connsiteX13" fmla="*/ 1504514 w 1702717"/>
              <a:gd name="connsiteY13" fmla="*/ 2110804 h 2198804"/>
              <a:gd name="connsiteX14" fmla="*/ 1401825 w 1702717"/>
              <a:gd name="connsiteY14" fmla="*/ 2198804 h 2198804"/>
              <a:gd name="connsiteX15" fmla="*/ 139947 w 1702717"/>
              <a:gd name="connsiteY15" fmla="*/ 679758 h 2198804"/>
              <a:gd name="connsiteX16" fmla="*/ 0 w 1702717"/>
              <a:gd name="connsiteY16" fmla="*/ 596499 h 2198804"/>
              <a:gd name="connsiteX17" fmla="*/ 29218 w 1702717"/>
              <a:gd name="connsiteY17" fmla="*/ 398004 h 2198804"/>
              <a:gd name="connsiteX18" fmla="*/ 516093 w 1702717"/>
              <a:gd name="connsiteY18" fmla="*/ 0 h 2198804"/>
              <a:gd name="connsiteX19" fmla="*/ 762534 w 1702717"/>
              <a:gd name="connsiteY19" fmla="*/ 281987 h 2198804"/>
              <a:gd name="connsiteX20" fmla="*/ 755916 w 1702717"/>
              <a:gd name="connsiteY20" fmla="*/ 414489 h 2198804"/>
              <a:gd name="connsiteX21" fmla="*/ 876930 w 1702717"/>
              <a:gd name="connsiteY21" fmla="*/ 423958 h 2198804"/>
              <a:gd name="connsiteX22" fmla="*/ 872453 w 1702717"/>
              <a:gd name="connsiteY22" fmla="*/ 545832 h 2198804"/>
              <a:gd name="connsiteX23" fmla="*/ 1122638 w 1702717"/>
              <a:gd name="connsiteY23" fmla="*/ 548201 h 2198804"/>
              <a:gd name="connsiteX0" fmla="*/ 1122638 w 1702717"/>
              <a:gd name="connsiteY0" fmla="*/ 548201 h 2110804"/>
              <a:gd name="connsiteX1" fmla="*/ 1120836 w 1702717"/>
              <a:gd name="connsiteY1" fmla="*/ 589398 h 2110804"/>
              <a:gd name="connsiteX2" fmla="*/ 1173692 w 1702717"/>
              <a:gd name="connsiteY2" fmla="*/ 590329 h 2110804"/>
              <a:gd name="connsiteX3" fmla="*/ 1165917 w 1702717"/>
              <a:gd name="connsiteY3" fmla="*/ 659879 h 2110804"/>
              <a:gd name="connsiteX4" fmla="*/ 1199692 w 1702717"/>
              <a:gd name="connsiteY4" fmla="*/ 673920 h 2110804"/>
              <a:gd name="connsiteX5" fmla="*/ 1203982 w 1702717"/>
              <a:gd name="connsiteY5" fmla="*/ 707504 h 2110804"/>
              <a:gd name="connsiteX6" fmla="*/ 1145089 w 1702717"/>
              <a:gd name="connsiteY6" fmla="*/ 712943 h 2110804"/>
              <a:gd name="connsiteX7" fmla="*/ 1198993 w 1702717"/>
              <a:gd name="connsiteY7" fmla="*/ 751747 h 2110804"/>
              <a:gd name="connsiteX8" fmla="*/ 1227254 w 1702717"/>
              <a:gd name="connsiteY8" fmla="*/ 811854 h 2110804"/>
              <a:gd name="connsiteX9" fmla="*/ 1261573 w 1702717"/>
              <a:gd name="connsiteY9" fmla="*/ 897886 h 2110804"/>
              <a:gd name="connsiteX10" fmla="*/ 1389776 w 1702717"/>
              <a:gd name="connsiteY10" fmla="*/ 1193827 h 2110804"/>
              <a:gd name="connsiteX11" fmla="*/ 1501861 w 1702717"/>
              <a:gd name="connsiteY11" fmla="*/ 1462912 h 2110804"/>
              <a:gd name="connsiteX12" fmla="*/ 1702717 w 1702717"/>
              <a:gd name="connsiteY12" fmla="*/ 1948852 h 2110804"/>
              <a:gd name="connsiteX13" fmla="*/ 1504514 w 1702717"/>
              <a:gd name="connsiteY13" fmla="*/ 2110804 h 2110804"/>
              <a:gd name="connsiteX14" fmla="*/ 1211936 w 1702717"/>
              <a:gd name="connsiteY14" fmla="*/ 1966490 h 2110804"/>
              <a:gd name="connsiteX15" fmla="*/ 139947 w 1702717"/>
              <a:gd name="connsiteY15" fmla="*/ 679758 h 2110804"/>
              <a:gd name="connsiteX16" fmla="*/ 0 w 1702717"/>
              <a:gd name="connsiteY16" fmla="*/ 596499 h 2110804"/>
              <a:gd name="connsiteX17" fmla="*/ 29218 w 1702717"/>
              <a:gd name="connsiteY17" fmla="*/ 398004 h 2110804"/>
              <a:gd name="connsiteX18" fmla="*/ 516093 w 1702717"/>
              <a:gd name="connsiteY18" fmla="*/ 0 h 2110804"/>
              <a:gd name="connsiteX19" fmla="*/ 762534 w 1702717"/>
              <a:gd name="connsiteY19" fmla="*/ 281987 h 2110804"/>
              <a:gd name="connsiteX20" fmla="*/ 755916 w 1702717"/>
              <a:gd name="connsiteY20" fmla="*/ 414489 h 2110804"/>
              <a:gd name="connsiteX21" fmla="*/ 876930 w 1702717"/>
              <a:gd name="connsiteY21" fmla="*/ 423958 h 2110804"/>
              <a:gd name="connsiteX22" fmla="*/ 872453 w 1702717"/>
              <a:gd name="connsiteY22" fmla="*/ 545832 h 2110804"/>
              <a:gd name="connsiteX23" fmla="*/ 1122638 w 1702717"/>
              <a:gd name="connsiteY23" fmla="*/ 548201 h 2110804"/>
              <a:gd name="connsiteX0" fmla="*/ 1122638 w 1702717"/>
              <a:gd name="connsiteY0" fmla="*/ 548201 h 2254512"/>
              <a:gd name="connsiteX1" fmla="*/ 1120836 w 1702717"/>
              <a:gd name="connsiteY1" fmla="*/ 589398 h 2254512"/>
              <a:gd name="connsiteX2" fmla="*/ 1173692 w 1702717"/>
              <a:gd name="connsiteY2" fmla="*/ 590329 h 2254512"/>
              <a:gd name="connsiteX3" fmla="*/ 1165917 w 1702717"/>
              <a:gd name="connsiteY3" fmla="*/ 659879 h 2254512"/>
              <a:gd name="connsiteX4" fmla="*/ 1199692 w 1702717"/>
              <a:gd name="connsiteY4" fmla="*/ 673920 h 2254512"/>
              <a:gd name="connsiteX5" fmla="*/ 1203982 w 1702717"/>
              <a:gd name="connsiteY5" fmla="*/ 707504 h 2254512"/>
              <a:gd name="connsiteX6" fmla="*/ 1145089 w 1702717"/>
              <a:gd name="connsiteY6" fmla="*/ 712943 h 2254512"/>
              <a:gd name="connsiteX7" fmla="*/ 1198993 w 1702717"/>
              <a:gd name="connsiteY7" fmla="*/ 751747 h 2254512"/>
              <a:gd name="connsiteX8" fmla="*/ 1227254 w 1702717"/>
              <a:gd name="connsiteY8" fmla="*/ 811854 h 2254512"/>
              <a:gd name="connsiteX9" fmla="*/ 1261573 w 1702717"/>
              <a:gd name="connsiteY9" fmla="*/ 897886 h 2254512"/>
              <a:gd name="connsiteX10" fmla="*/ 1389776 w 1702717"/>
              <a:gd name="connsiteY10" fmla="*/ 1193827 h 2254512"/>
              <a:gd name="connsiteX11" fmla="*/ 1501861 w 1702717"/>
              <a:gd name="connsiteY11" fmla="*/ 1462912 h 2254512"/>
              <a:gd name="connsiteX12" fmla="*/ 1702717 w 1702717"/>
              <a:gd name="connsiteY12" fmla="*/ 1948852 h 2254512"/>
              <a:gd name="connsiteX13" fmla="*/ 1376238 w 1702717"/>
              <a:gd name="connsiteY13" fmla="*/ 2254512 h 2254512"/>
              <a:gd name="connsiteX14" fmla="*/ 1211936 w 1702717"/>
              <a:gd name="connsiteY14" fmla="*/ 1966490 h 2254512"/>
              <a:gd name="connsiteX15" fmla="*/ 139947 w 1702717"/>
              <a:gd name="connsiteY15" fmla="*/ 679758 h 2254512"/>
              <a:gd name="connsiteX16" fmla="*/ 0 w 1702717"/>
              <a:gd name="connsiteY16" fmla="*/ 596499 h 2254512"/>
              <a:gd name="connsiteX17" fmla="*/ 29218 w 1702717"/>
              <a:gd name="connsiteY17" fmla="*/ 398004 h 2254512"/>
              <a:gd name="connsiteX18" fmla="*/ 516093 w 1702717"/>
              <a:gd name="connsiteY18" fmla="*/ 0 h 2254512"/>
              <a:gd name="connsiteX19" fmla="*/ 762534 w 1702717"/>
              <a:gd name="connsiteY19" fmla="*/ 281987 h 2254512"/>
              <a:gd name="connsiteX20" fmla="*/ 755916 w 1702717"/>
              <a:gd name="connsiteY20" fmla="*/ 414489 h 2254512"/>
              <a:gd name="connsiteX21" fmla="*/ 876930 w 1702717"/>
              <a:gd name="connsiteY21" fmla="*/ 423958 h 2254512"/>
              <a:gd name="connsiteX22" fmla="*/ 872453 w 1702717"/>
              <a:gd name="connsiteY22" fmla="*/ 545832 h 2254512"/>
              <a:gd name="connsiteX23" fmla="*/ 1122638 w 1702717"/>
              <a:gd name="connsiteY23" fmla="*/ 548201 h 2254512"/>
              <a:gd name="connsiteX0" fmla="*/ 1122638 w 1501861"/>
              <a:gd name="connsiteY0" fmla="*/ 548201 h 2254512"/>
              <a:gd name="connsiteX1" fmla="*/ 1120836 w 1501861"/>
              <a:gd name="connsiteY1" fmla="*/ 589398 h 2254512"/>
              <a:gd name="connsiteX2" fmla="*/ 1173692 w 1501861"/>
              <a:gd name="connsiteY2" fmla="*/ 590329 h 2254512"/>
              <a:gd name="connsiteX3" fmla="*/ 1165917 w 1501861"/>
              <a:gd name="connsiteY3" fmla="*/ 659879 h 2254512"/>
              <a:gd name="connsiteX4" fmla="*/ 1199692 w 1501861"/>
              <a:gd name="connsiteY4" fmla="*/ 673920 h 2254512"/>
              <a:gd name="connsiteX5" fmla="*/ 1203982 w 1501861"/>
              <a:gd name="connsiteY5" fmla="*/ 707504 h 2254512"/>
              <a:gd name="connsiteX6" fmla="*/ 1145089 w 1501861"/>
              <a:gd name="connsiteY6" fmla="*/ 712943 h 2254512"/>
              <a:gd name="connsiteX7" fmla="*/ 1198993 w 1501861"/>
              <a:gd name="connsiteY7" fmla="*/ 751747 h 2254512"/>
              <a:gd name="connsiteX8" fmla="*/ 1227254 w 1501861"/>
              <a:gd name="connsiteY8" fmla="*/ 811854 h 2254512"/>
              <a:gd name="connsiteX9" fmla="*/ 1261573 w 1501861"/>
              <a:gd name="connsiteY9" fmla="*/ 897886 h 2254512"/>
              <a:gd name="connsiteX10" fmla="*/ 1389776 w 1501861"/>
              <a:gd name="connsiteY10" fmla="*/ 1193827 h 2254512"/>
              <a:gd name="connsiteX11" fmla="*/ 1501861 w 1501861"/>
              <a:gd name="connsiteY11" fmla="*/ 1462912 h 2254512"/>
              <a:gd name="connsiteX12" fmla="*/ 1446842 w 1501861"/>
              <a:gd name="connsiteY12" fmla="*/ 2192365 h 2254512"/>
              <a:gd name="connsiteX13" fmla="*/ 1376238 w 1501861"/>
              <a:gd name="connsiteY13" fmla="*/ 2254512 h 2254512"/>
              <a:gd name="connsiteX14" fmla="*/ 1211936 w 1501861"/>
              <a:gd name="connsiteY14" fmla="*/ 1966490 h 2254512"/>
              <a:gd name="connsiteX15" fmla="*/ 139947 w 1501861"/>
              <a:gd name="connsiteY15" fmla="*/ 679758 h 2254512"/>
              <a:gd name="connsiteX16" fmla="*/ 0 w 1501861"/>
              <a:gd name="connsiteY16" fmla="*/ 596499 h 2254512"/>
              <a:gd name="connsiteX17" fmla="*/ 29218 w 1501861"/>
              <a:gd name="connsiteY17" fmla="*/ 398004 h 2254512"/>
              <a:gd name="connsiteX18" fmla="*/ 516093 w 1501861"/>
              <a:gd name="connsiteY18" fmla="*/ 0 h 2254512"/>
              <a:gd name="connsiteX19" fmla="*/ 762534 w 1501861"/>
              <a:gd name="connsiteY19" fmla="*/ 281987 h 2254512"/>
              <a:gd name="connsiteX20" fmla="*/ 755916 w 1501861"/>
              <a:gd name="connsiteY20" fmla="*/ 414489 h 2254512"/>
              <a:gd name="connsiteX21" fmla="*/ 876930 w 1501861"/>
              <a:gd name="connsiteY21" fmla="*/ 423958 h 2254512"/>
              <a:gd name="connsiteX22" fmla="*/ 872453 w 1501861"/>
              <a:gd name="connsiteY22" fmla="*/ 545832 h 2254512"/>
              <a:gd name="connsiteX23" fmla="*/ 1122638 w 1501861"/>
              <a:gd name="connsiteY23" fmla="*/ 548201 h 2254512"/>
              <a:gd name="connsiteX0" fmla="*/ 1122638 w 1446842"/>
              <a:gd name="connsiteY0" fmla="*/ 548201 h 2254512"/>
              <a:gd name="connsiteX1" fmla="*/ 1120836 w 1446842"/>
              <a:gd name="connsiteY1" fmla="*/ 589398 h 2254512"/>
              <a:gd name="connsiteX2" fmla="*/ 1173692 w 1446842"/>
              <a:gd name="connsiteY2" fmla="*/ 590329 h 2254512"/>
              <a:gd name="connsiteX3" fmla="*/ 1165917 w 1446842"/>
              <a:gd name="connsiteY3" fmla="*/ 659879 h 2254512"/>
              <a:gd name="connsiteX4" fmla="*/ 1199692 w 1446842"/>
              <a:gd name="connsiteY4" fmla="*/ 673920 h 2254512"/>
              <a:gd name="connsiteX5" fmla="*/ 1203982 w 1446842"/>
              <a:gd name="connsiteY5" fmla="*/ 707504 h 2254512"/>
              <a:gd name="connsiteX6" fmla="*/ 1145089 w 1446842"/>
              <a:gd name="connsiteY6" fmla="*/ 712943 h 2254512"/>
              <a:gd name="connsiteX7" fmla="*/ 1198993 w 1446842"/>
              <a:gd name="connsiteY7" fmla="*/ 751747 h 2254512"/>
              <a:gd name="connsiteX8" fmla="*/ 1227254 w 1446842"/>
              <a:gd name="connsiteY8" fmla="*/ 811854 h 2254512"/>
              <a:gd name="connsiteX9" fmla="*/ 1261573 w 1446842"/>
              <a:gd name="connsiteY9" fmla="*/ 897886 h 2254512"/>
              <a:gd name="connsiteX10" fmla="*/ 1389776 w 1446842"/>
              <a:gd name="connsiteY10" fmla="*/ 1193827 h 2254512"/>
              <a:gd name="connsiteX11" fmla="*/ 1290956 w 1446842"/>
              <a:gd name="connsiteY11" fmla="*/ 1805278 h 2254512"/>
              <a:gd name="connsiteX12" fmla="*/ 1446842 w 1446842"/>
              <a:gd name="connsiteY12" fmla="*/ 2192365 h 2254512"/>
              <a:gd name="connsiteX13" fmla="*/ 1376238 w 1446842"/>
              <a:gd name="connsiteY13" fmla="*/ 2254512 h 2254512"/>
              <a:gd name="connsiteX14" fmla="*/ 1211936 w 1446842"/>
              <a:gd name="connsiteY14" fmla="*/ 1966490 h 2254512"/>
              <a:gd name="connsiteX15" fmla="*/ 139947 w 1446842"/>
              <a:gd name="connsiteY15" fmla="*/ 679758 h 2254512"/>
              <a:gd name="connsiteX16" fmla="*/ 0 w 1446842"/>
              <a:gd name="connsiteY16" fmla="*/ 596499 h 2254512"/>
              <a:gd name="connsiteX17" fmla="*/ 29218 w 1446842"/>
              <a:gd name="connsiteY17" fmla="*/ 398004 h 2254512"/>
              <a:gd name="connsiteX18" fmla="*/ 516093 w 1446842"/>
              <a:gd name="connsiteY18" fmla="*/ 0 h 2254512"/>
              <a:gd name="connsiteX19" fmla="*/ 762534 w 1446842"/>
              <a:gd name="connsiteY19" fmla="*/ 281987 h 2254512"/>
              <a:gd name="connsiteX20" fmla="*/ 755916 w 1446842"/>
              <a:gd name="connsiteY20" fmla="*/ 414489 h 2254512"/>
              <a:gd name="connsiteX21" fmla="*/ 876930 w 1446842"/>
              <a:gd name="connsiteY21" fmla="*/ 423958 h 2254512"/>
              <a:gd name="connsiteX22" fmla="*/ 872453 w 1446842"/>
              <a:gd name="connsiteY22" fmla="*/ 545832 h 2254512"/>
              <a:gd name="connsiteX23" fmla="*/ 1122638 w 1446842"/>
              <a:gd name="connsiteY23" fmla="*/ 548201 h 2254512"/>
              <a:gd name="connsiteX0" fmla="*/ 1122638 w 1446842"/>
              <a:gd name="connsiteY0" fmla="*/ 548201 h 2254512"/>
              <a:gd name="connsiteX1" fmla="*/ 1120836 w 1446842"/>
              <a:gd name="connsiteY1" fmla="*/ 589398 h 2254512"/>
              <a:gd name="connsiteX2" fmla="*/ 1173692 w 1446842"/>
              <a:gd name="connsiteY2" fmla="*/ 590329 h 2254512"/>
              <a:gd name="connsiteX3" fmla="*/ 1165917 w 1446842"/>
              <a:gd name="connsiteY3" fmla="*/ 659879 h 2254512"/>
              <a:gd name="connsiteX4" fmla="*/ 1199692 w 1446842"/>
              <a:gd name="connsiteY4" fmla="*/ 673920 h 2254512"/>
              <a:gd name="connsiteX5" fmla="*/ 1203982 w 1446842"/>
              <a:gd name="connsiteY5" fmla="*/ 707504 h 2254512"/>
              <a:gd name="connsiteX6" fmla="*/ 1145089 w 1446842"/>
              <a:gd name="connsiteY6" fmla="*/ 712943 h 2254512"/>
              <a:gd name="connsiteX7" fmla="*/ 1198993 w 1446842"/>
              <a:gd name="connsiteY7" fmla="*/ 751747 h 2254512"/>
              <a:gd name="connsiteX8" fmla="*/ 1227254 w 1446842"/>
              <a:gd name="connsiteY8" fmla="*/ 811854 h 2254512"/>
              <a:gd name="connsiteX9" fmla="*/ 1275491 w 1446842"/>
              <a:gd name="connsiteY9" fmla="*/ 966812 h 2254512"/>
              <a:gd name="connsiteX10" fmla="*/ 1389776 w 1446842"/>
              <a:gd name="connsiteY10" fmla="*/ 1193827 h 2254512"/>
              <a:gd name="connsiteX11" fmla="*/ 1290956 w 1446842"/>
              <a:gd name="connsiteY11" fmla="*/ 1805278 h 2254512"/>
              <a:gd name="connsiteX12" fmla="*/ 1446842 w 1446842"/>
              <a:gd name="connsiteY12" fmla="*/ 2192365 h 2254512"/>
              <a:gd name="connsiteX13" fmla="*/ 1376238 w 1446842"/>
              <a:gd name="connsiteY13" fmla="*/ 2254512 h 2254512"/>
              <a:gd name="connsiteX14" fmla="*/ 1211936 w 1446842"/>
              <a:gd name="connsiteY14" fmla="*/ 1966490 h 2254512"/>
              <a:gd name="connsiteX15" fmla="*/ 139947 w 1446842"/>
              <a:gd name="connsiteY15" fmla="*/ 679758 h 2254512"/>
              <a:gd name="connsiteX16" fmla="*/ 0 w 1446842"/>
              <a:gd name="connsiteY16" fmla="*/ 596499 h 2254512"/>
              <a:gd name="connsiteX17" fmla="*/ 29218 w 1446842"/>
              <a:gd name="connsiteY17" fmla="*/ 398004 h 2254512"/>
              <a:gd name="connsiteX18" fmla="*/ 516093 w 1446842"/>
              <a:gd name="connsiteY18" fmla="*/ 0 h 2254512"/>
              <a:gd name="connsiteX19" fmla="*/ 762534 w 1446842"/>
              <a:gd name="connsiteY19" fmla="*/ 281987 h 2254512"/>
              <a:gd name="connsiteX20" fmla="*/ 755916 w 1446842"/>
              <a:gd name="connsiteY20" fmla="*/ 414489 h 2254512"/>
              <a:gd name="connsiteX21" fmla="*/ 876930 w 1446842"/>
              <a:gd name="connsiteY21" fmla="*/ 423958 h 2254512"/>
              <a:gd name="connsiteX22" fmla="*/ 872453 w 1446842"/>
              <a:gd name="connsiteY22" fmla="*/ 545832 h 2254512"/>
              <a:gd name="connsiteX23" fmla="*/ 1122638 w 1446842"/>
              <a:gd name="connsiteY23" fmla="*/ 548201 h 2254512"/>
              <a:gd name="connsiteX0" fmla="*/ 1122638 w 1446842"/>
              <a:gd name="connsiteY0" fmla="*/ 548201 h 2254512"/>
              <a:gd name="connsiteX1" fmla="*/ 1120836 w 1446842"/>
              <a:gd name="connsiteY1" fmla="*/ 589398 h 2254512"/>
              <a:gd name="connsiteX2" fmla="*/ 1173692 w 1446842"/>
              <a:gd name="connsiteY2" fmla="*/ 590329 h 2254512"/>
              <a:gd name="connsiteX3" fmla="*/ 1165917 w 1446842"/>
              <a:gd name="connsiteY3" fmla="*/ 659879 h 2254512"/>
              <a:gd name="connsiteX4" fmla="*/ 1199692 w 1446842"/>
              <a:gd name="connsiteY4" fmla="*/ 673920 h 2254512"/>
              <a:gd name="connsiteX5" fmla="*/ 1203982 w 1446842"/>
              <a:gd name="connsiteY5" fmla="*/ 707504 h 2254512"/>
              <a:gd name="connsiteX6" fmla="*/ 1145089 w 1446842"/>
              <a:gd name="connsiteY6" fmla="*/ 712943 h 2254512"/>
              <a:gd name="connsiteX7" fmla="*/ 1198993 w 1446842"/>
              <a:gd name="connsiteY7" fmla="*/ 751747 h 2254512"/>
              <a:gd name="connsiteX8" fmla="*/ 1227254 w 1446842"/>
              <a:gd name="connsiteY8" fmla="*/ 811854 h 2254512"/>
              <a:gd name="connsiteX9" fmla="*/ 1275491 w 1446842"/>
              <a:gd name="connsiteY9" fmla="*/ 966812 h 2254512"/>
              <a:gd name="connsiteX10" fmla="*/ 1233318 w 1446842"/>
              <a:gd name="connsiteY10" fmla="*/ 1422860 h 2254512"/>
              <a:gd name="connsiteX11" fmla="*/ 1290956 w 1446842"/>
              <a:gd name="connsiteY11" fmla="*/ 1805278 h 2254512"/>
              <a:gd name="connsiteX12" fmla="*/ 1446842 w 1446842"/>
              <a:gd name="connsiteY12" fmla="*/ 2192365 h 2254512"/>
              <a:gd name="connsiteX13" fmla="*/ 1376238 w 1446842"/>
              <a:gd name="connsiteY13" fmla="*/ 2254512 h 2254512"/>
              <a:gd name="connsiteX14" fmla="*/ 1211936 w 1446842"/>
              <a:gd name="connsiteY14" fmla="*/ 1966490 h 2254512"/>
              <a:gd name="connsiteX15" fmla="*/ 139947 w 1446842"/>
              <a:gd name="connsiteY15" fmla="*/ 679758 h 2254512"/>
              <a:gd name="connsiteX16" fmla="*/ 0 w 1446842"/>
              <a:gd name="connsiteY16" fmla="*/ 596499 h 2254512"/>
              <a:gd name="connsiteX17" fmla="*/ 29218 w 1446842"/>
              <a:gd name="connsiteY17" fmla="*/ 398004 h 2254512"/>
              <a:gd name="connsiteX18" fmla="*/ 516093 w 1446842"/>
              <a:gd name="connsiteY18" fmla="*/ 0 h 2254512"/>
              <a:gd name="connsiteX19" fmla="*/ 762534 w 1446842"/>
              <a:gd name="connsiteY19" fmla="*/ 281987 h 2254512"/>
              <a:gd name="connsiteX20" fmla="*/ 755916 w 1446842"/>
              <a:gd name="connsiteY20" fmla="*/ 414489 h 2254512"/>
              <a:gd name="connsiteX21" fmla="*/ 876930 w 1446842"/>
              <a:gd name="connsiteY21" fmla="*/ 423958 h 2254512"/>
              <a:gd name="connsiteX22" fmla="*/ 872453 w 1446842"/>
              <a:gd name="connsiteY22" fmla="*/ 545832 h 2254512"/>
              <a:gd name="connsiteX23" fmla="*/ 1122638 w 1446842"/>
              <a:gd name="connsiteY23" fmla="*/ 548201 h 2254512"/>
              <a:gd name="connsiteX0" fmla="*/ 1122638 w 1446842"/>
              <a:gd name="connsiteY0" fmla="*/ 548201 h 2254512"/>
              <a:gd name="connsiteX1" fmla="*/ 1120836 w 1446842"/>
              <a:gd name="connsiteY1" fmla="*/ 589398 h 2254512"/>
              <a:gd name="connsiteX2" fmla="*/ 1173692 w 1446842"/>
              <a:gd name="connsiteY2" fmla="*/ 590329 h 2254512"/>
              <a:gd name="connsiteX3" fmla="*/ 1165917 w 1446842"/>
              <a:gd name="connsiteY3" fmla="*/ 659879 h 2254512"/>
              <a:gd name="connsiteX4" fmla="*/ 1199692 w 1446842"/>
              <a:gd name="connsiteY4" fmla="*/ 673920 h 2254512"/>
              <a:gd name="connsiteX5" fmla="*/ 1203982 w 1446842"/>
              <a:gd name="connsiteY5" fmla="*/ 707504 h 2254512"/>
              <a:gd name="connsiteX6" fmla="*/ 1145089 w 1446842"/>
              <a:gd name="connsiteY6" fmla="*/ 712943 h 2254512"/>
              <a:gd name="connsiteX7" fmla="*/ 1198993 w 1446842"/>
              <a:gd name="connsiteY7" fmla="*/ 751747 h 2254512"/>
              <a:gd name="connsiteX8" fmla="*/ 1227254 w 1446842"/>
              <a:gd name="connsiteY8" fmla="*/ 811854 h 2254512"/>
              <a:gd name="connsiteX9" fmla="*/ 1275491 w 1446842"/>
              <a:gd name="connsiteY9" fmla="*/ 966812 h 2254512"/>
              <a:gd name="connsiteX10" fmla="*/ 1233318 w 1446842"/>
              <a:gd name="connsiteY10" fmla="*/ 1422860 h 2254512"/>
              <a:gd name="connsiteX11" fmla="*/ 1290956 w 1446842"/>
              <a:gd name="connsiteY11" fmla="*/ 1805278 h 2254512"/>
              <a:gd name="connsiteX12" fmla="*/ 1446842 w 1446842"/>
              <a:gd name="connsiteY12" fmla="*/ 2192365 h 2254512"/>
              <a:gd name="connsiteX13" fmla="*/ 1376238 w 1446842"/>
              <a:gd name="connsiteY13" fmla="*/ 2254512 h 2254512"/>
              <a:gd name="connsiteX14" fmla="*/ 1211936 w 1446842"/>
              <a:gd name="connsiteY14" fmla="*/ 1966490 h 2254512"/>
              <a:gd name="connsiteX15" fmla="*/ 139947 w 1446842"/>
              <a:gd name="connsiteY15" fmla="*/ 679758 h 2254512"/>
              <a:gd name="connsiteX16" fmla="*/ 0 w 1446842"/>
              <a:gd name="connsiteY16" fmla="*/ 596499 h 2254512"/>
              <a:gd name="connsiteX17" fmla="*/ 29218 w 1446842"/>
              <a:gd name="connsiteY17" fmla="*/ 398004 h 2254512"/>
              <a:gd name="connsiteX18" fmla="*/ 516093 w 1446842"/>
              <a:gd name="connsiteY18" fmla="*/ 0 h 2254512"/>
              <a:gd name="connsiteX19" fmla="*/ 762534 w 1446842"/>
              <a:gd name="connsiteY19" fmla="*/ 281987 h 2254512"/>
              <a:gd name="connsiteX20" fmla="*/ 755916 w 1446842"/>
              <a:gd name="connsiteY20" fmla="*/ 414489 h 2254512"/>
              <a:gd name="connsiteX21" fmla="*/ 876930 w 1446842"/>
              <a:gd name="connsiteY21" fmla="*/ 423958 h 2254512"/>
              <a:gd name="connsiteX22" fmla="*/ 872453 w 1446842"/>
              <a:gd name="connsiteY22" fmla="*/ 545832 h 2254512"/>
              <a:gd name="connsiteX23" fmla="*/ 1122638 w 1446842"/>
              <a:gd name="connsiteY23" fmla="*/ 548201 h 2254512"/>
              <a:gd name="connsiteX0" fmla="*/ 1122638 w 1446842"/>
              <a:gd name="connsiteY0" fmla="*/ 548201 h 2254512"/>
              <a:gd name="connsiteX1" fmla="*/ 1120836 w 1446842"/>
              <a:gd name="connsiteY1" fmla="*/ 589398 h 2254512"/>
              <a:gd name="connsiteX2" fmla="*/ 1173692 w 1446842"/>
              <a:gd name="connsiteY2" fmla="*/ 590329 h 2254512"/>
              <a:gd name="connsiteX3" fmla="*/ 1165917 w 1446842"/>
              <a:gd name="connsiteY3" fmla="*/ 659879 h 2254512"/>
              <a:gd name="connsiteX4" fmla="*/ 1199692 w 1446842"/>
              <a:gd name="connsiteY4" fmla="*/ 673920 h 2254512"/>
              <a:gd name="connsiteX5" fmla="*/ 1203982 w 1446842"/>
              <a:gd name="connsiteY5" fmla="*/ 707504 h 2254512"/>
              <a:gd name="connsiteX6" fmla="*/ 1145089 w 1446842"/>
              <a:gd name="connsiteY6" fmla="*/ 712943 h 2254512"/>
              <a:gd name="connsiteX7" fmla="*/ 1198993 w 1446842"/>
              <a:gd name="connsiteY7" fmla="*/ 751747 h 2254512"/>
              <a:gd name="connsiteX8" fmla="*/ 1227254 w 1446842"/>
              <a:gd name="connsiteY8" fmla="*/ 811854 h 2254512"/>
              <a:gd name="connsiteX9" fmla="*/ 1275491 w 1446842"/>
              <a:gd name="connsiteY9" fmla="*/ 966812 h 2254512"/>
              <a:gd name="connsiteX10" fmla="*/ 1233318 w 1446842"/>
              <a:gd name="connsiteY10" fmla="*/ 1422860 h 2254512"/>
              <a:gd name="connsiteX11" fmla="*/ 1290956 w 1446842"/>
              <a:gd name="connsiteY11" fmla="*/ 1805278 h 2254512"/>
              <a:gd name="connsiteX12" fmla="*/ 1446842 w 1446842"/>
              <a:gd name="connsiteY12" fmla="*/ 2192365 h 2254512"/>
              <a:gd name="connsiteX13" fmla="*/ 1376238 w 1446842"/>
              <a:gd name="connsiteY13" fmla="*/ 2254512 h 2254512"/>
              <a:gd name="connsiteX14" fmla="*/ 1211936 w 1446842"/>
              <a:gd name="connsiteY14" fmla="*/ 1966490 h 2254512"/>
              <a:gd name="connsiteX15" fmla="*/ 139947 w 1446842"/>
              <a:gd name="connsiteY15" fmla="*/ 679758 h 2254512"/>
              <a:gd name="connsiteX16" fmla="*/ 0 w 1446842"/>
              <a:gd name="connsiteY16" fmla="*/ 596499 h 2254512"/>
              <a:gd name="connsiteX17" fmla="*/ 29218 w 1446842"/>
              <a:gd name="connsiteY17" fmla="*/ 398004 h 2254512"/>
              <a:gd name="connsiteX18" fmla="*/ 516093 w 1446842"/>
              <a:gd name="connsiteY18" fmla="*/ 0 h 2254512"/>
              <a:gd name="connsiteX19" fmla="*/ 762534 w 1446842"/>
              <a:gd name="connsiteY19" fmla="*/ 281987 h 2254512"/>
              <a:gd name="connsiteX20" fmla="*/ 755916 w 1446842"/>
              <a:gd name="connsiteY20" fmla="*/ 414489 h 2254512"/>
              <a:gd name="connsiteX21" fmla="*/ 876930 w 1446842"/>
              <a:gd name="connsiteY21" fmla="*/ 423958 h 2254512"/>
              <a:gd name="connsiteX22" fmla="*/ 872453 w 1446842"/>
              <a:gd name="connsiteY22" fmla="*/ 545832 h 2254512"/>
              <a:gd name="connsiteX23" fmla="*/ 1122638 w 1446842"/>
              <a:gd name="connsiteY23" fmla="*/ 548201 h 2254512"/>
              <a:gd name="connsiteX0" fmla="*/ 1122638 w 1446842"/>
              <a:gd name="connsiteY0" fmla="*/ 548201 h 2254512"/>
              <a:gd name="connsiteX1" fmla="*/ 1120836 w 1446842"/>
              <a:gd name="connsiteY1" fmla="*/ 589398 h 2254512"/>
              <a:gd name="connsiteX2" fmla="*/ 1173692 w 1446842"/>
              <a:gd name="connsiteY2" fmla="*/ 590329 h 2254512"/>
              <a:gd name="connsiteX3" fmla="*/ 1165917 w 1446842"/>
              <a:gd name="connsiteY3" fmla="*/ 659879 h 2254512"/>
              <a:gd name="connsiteX4" fmla="*/ 1199692 w 1446842"/>
              <a:gd name="connsiteY4" fmla="*/ 673920 h 2254512"/>
              <a:gd name="connsiteX5" fmla="*/ 1203982 w 1446842"/>
              <a:gd name="connsiteY5" fmla="*/ 707504 h 2254512"/>
              <a:gd name="connsiteX6" fmla="*/ 1145089 w 1446842"/>
              <a:gd name="connsiteY6" fmla="*/ 712943 h 2254512"/>
              <a:gd name="connsiteX7" fmla="*/ 1198993 w 1446842"/>
              <a:gd name="connsiteY7" fmla="*/ 751747 h 2254512"/>
              <a:gd name="connsiteX8" fmla="*/ 1227254 w 1446842"/>
              <a:gd name="connsiteY8" fmla="*/ 811854 h 2254512"/>
              <a:gd name="connsiteX9" fmla="*/ 1266982 w 1446842"/>
              <a:gd name="connsiteY9" fmla="*/ 949114 h 2254512"/>
              <a:gd name="connsiteX10" fmla="*/ 1233318 w 1446842"/>
              <a:gd name="connsiteY10" fmla="*/ 1422860 h 2254512"/>
              <a:gd name="connsiteX11" fmla="*/ 1290956 w 1446842"/>
              <a:gd name="connsiteY11" fmla="*/ 1805278 h 2254512"/>
              <a:gd name="connsiteX12" fmla="*/ 1446842 w 1446842"/>
              <a:gd name="connsiteY12" fmla="*/ 2192365 h 2254512"/>
              <a:gd name="connsiteX13" fmla="*/ 1376238 w 1446842"/>
              <a:gd name="connsiteY13" fmla="*/ 2254512 h 2254512"/>
              <a:gd name="connsiteX14" fmla="*/ 1211936 w 1446842"/>
              <a:gd name="connsiteY14" fmla="*/ 1966490 h 2254512"/>
              <a:gd name="connsiteX15" fmla="*/ 139947 w 1446842"/>
              <a:gd name="connsiteY15" fmla="*/ 679758 h 2254512"/>
              <a:gd name="connsiteX16" fmla="*/ 0 w 1446842"/>
              <a:gd name="connsiteY16" fmla="*/ 596499 h 2254512"/>
              <a:gd name="connsiteX17" fmla="*/ 29218 w 1446842"/>
              <a:gd name="connsiteY17" fmla="*/ 398004 h 2254512"/>
              <a:gd name="connsiteX18" fmla="*/ 516093 w 1446842"/>
              <a:gd name="connsiteY18" fmla="*/ 0 h 2254512"/>
              <a:gd name="connsiteX19" fmla="*/ 762534 w 1446842"/>
              <a:gd name="connsiteY19" fmla="*/ 281987 h 2254512"/>
              <a:gd name="connsiteX20" fmla="*/ 755916 w 1446842"/>
              <a:gd name="connsiteY20" fmla="*/ 414489 h 2254512"/>
              <a:gd name="connsiteX21" fmla="*/ 876930 w 1446842"/>
              <a:gd name="connsiteY21" fmla="*/ 423958 h 2254512"/>
              <a:gd name="connsiteX22" fmla="*/ 872453 w 1446842"/>
              <a:gd name="connsiteY22" fmla="*/ 545832 h 2254512"/>
              <a:gd name="connsiteX23" fmla="*/ 1122638 w 1446842"/>
              <a:gd name="connsiteY23" fmla="*/ 548201 h 2254512"/>
              <a:gd name="connsiteX0" fmla="*/ 1122638 w 1446842"/>
              <a:gd name="connsiteY0" fmla="*/ 548201 h 2254512"/>
              <a:gd name="connsiteX1" fmla="*/ 1120836 w 1446842"/>
              <a:gd name="connsiteY1" fmla="*/ 589398 h 2254512"/>
              <a:gd name="connsiteX2" fmla="*/ 1173692 w 1446842"/>
              <a:gd name="connsiteY2" fmla="*/ 590329 h 2254512"/>
              <a:gd name="connsiteX3" fmla="*/ 1165917 w 1446842"/>
              <a:gd name="connsiteY3" fmla="*/ 659879 h 2254512"/>
              <a:gd name="connsiteX4" fmla="*/ 1199692 w 1446842"/>
              <a:gd name="connsiteY4" fmla="*/ 673920 h 2254512"/>
              <a:gd name="connsiteX5" fmla="*/ 1203982 w 1446842"/>
              <a:gd name="connsiteY5" fmla="*/ 707504 h 2254512"/>
              <a:gd name="connsiteX6" fmla="*/ 1145089 w 1446842"/>
              <a:gd name="connsiteY6" fmla="*/ 712943 h 2254512"/>
              <a:gd name="connsiteX7" fmla="*/ 1198993 w 1446842"/>
              <a:gd name="connsiteY7" fmla="*/ 751747 h 2254512"/>
              <a:gd name="connsiteX8" fmla="*/ 1199296 w 1446842"/>
              <a:gd name="connsiteY8" fmla="*/ 949621 h 2254512"/>
              <a:gd name="connsiteX9" fmla="*/ 1266982 w 1446842"/>
              <a:gd name="connsiteY9" fmla="*/ 949114 h 2254512"/>
              <a:gd name="connsiteX10" fmla="*/ 1233318 w 1446842"/>
              <a:gd name="connsiteY10" fmla="*/ 1422860 h 2254512"/>
              <a:gd name="connsiteX11" fmla="*/ 1290956 w 1446842"/>
              <a:gd name="connsiteY11" fmla="*/ 1805278 h 2254512"/>
              <a:gd name="connsiteX12" fmla="*/ 1446842 w 1446842"/>
              <a:gd name="connsiteY12" fmla="*/ 2192365 h 2254512"/>
              <a:gd name="connsiteX13" fmla="*/ 1376238 w 1446842"/>
              <a:gd name="connsiteY13" fmla="*/ 2254512 h 2254512"/>
              <a:gd name="connsiteX14" fmla="*/ 1211936 w 1446842"/>
              <a:gd name="connsiteY14" fmla="*/ 1966490 h 2254512"/>
              <a:gd name="connsiteX15" fmla="*/ 139947 w 1446842"/>
              <a:gd name="connsiteY15" fmla="*/ 679758 h 2254512"/>
              <a:gd name="connsiteX16" fmla="*/ 0 w 1446842"/>
              <a:gd name="connsiteY16" fmla="*/ 596499 h 2254512"/>
              <a:gd name="connsiteX17" fmla="*/ 29218 w 1446842"/>
              <a:gd name="connsiteY17" fmla="*/ 398004 h 2254512"/>
              <a:gd name="connsiteX18" fmla="*/ 516093 w 1446842"/>
              <a:gd name="connsiteY18" fmla="*/ 0 h 2254512"/>
              <a:gd name="connsiteX19" fmla="*/ 762534 w 1446842"/>
              <a:gd name="connsiteY19" fmla="*/ 281987 h 2254512"/>
              <a:gd name="connsiteX20" fmla="*/ 755916 w 1446842"/>
              <a:gd name="connsiteY20" fmla="*/ 414489 h 2254512"/>
              <a:gd name="connsiteX21" fmla="*/ 876930 w 1446842"/>
              <a:gd name="connsiteY21" fmla="*/ 423958 h 2254512"/>
              <a:gd name="connsiteX22" fmla="*/ 872453 w 1446842"/>
              <a:gd name="connsiteY22" fmla="*/ 545832 h 2254512"/>
              <a:gd name="connsiteX23" fmla="*/ 1122638 w 1446842"/>
              <a:gd name="connsiteY23" fmla="*/ 548201 h 2254512"/>
              <a:gd name="connsiteX0" fmla="*/ 1122638 w 1446842"/>
              <a:gd name="connsiteY0" fmla="*/ 569843 h 2276154"/>
              <a:gd name="connsiteX1" fmla="*/ 1120836 w 1446842"/>
              <a:gd name="connsiteY1" fmla="*/ 611040 h 2276154"/>
              <a:gd name="connsiteX2" fmla="*/ 1173692 w 1446842"/>
              <a:gd name="connsiteY2" fmla="*/ 611971 h 2276154"/>
              <a:gd name="connsiteX3" fmla="*/ 1165917 w 1446842"/>
              <a:gd name="connsiteY3" fmla="*/ 681521 h 2276154"/>
              <a:gd name="connsiteX4" fmla="*/ 1199692 w 1446842"/>
              <a:gd name="connsiteY4" fmla="*/ 695562 h 2276154"/>
              <a:gd name="connsiteX5" fmla="*/ 1203982 w 1446842"/>
              <a:gd name="connsiteY5" fmla="*/ 729146 h 2276154"/>
              <a:gd name="connsiteX6" fmla="*/ 1145089 w 1446842"/>
              <a:gd name="connsiteY6" fmla="*/ 734585 h 2276154"/>
              <a:gd name="connsiteX7" fmla="*/ 1198993 w 1446842"/>
              <a:gd name="connsiteY7" fmla="*/ 773389 h 2276154"/>
              <a:gd name="connsiteX8" fmla="*/ 1199296 w 1446842"/>
              <a:gd name="connsiteY8" fmla="*/ 971263 h 2276154"/>
              <a:gd name="connsiteX9" fmla="*/ 1266982 w 1446842"/>
              <a:gd name="connsiteY9" fmla="*/ 970756 h 2276154"/>
              <a:gd name="connsiteX10" fmla="*/ 1233318 w 1446842"/>
              <a:gd name="connsiteY10" fmla="*/ 1444502 h 2276154"/>
              <a:gd name="connsiteX11" fmla="*/ 1290956 w 1446842"/>
              <a:gd name="connsiteY11" fmla="*/ 1826920 h 2276154"/>
              <a:gd name="connsiteX12" fmla="*/ 1446842 w 1446842"/>
              <a:gd name="connsiteY12" fmla="*/ 2214007 h 2276154"/>
              <a:gd name="connsiteX13" fmla="*/ 1376238 w 1446842"/>
              <a:gd name="connsiteY13" fmla="*/ 2276154 h 2276154"/>
              <a:gd name="connsiteX14" fmla="*/ 1211936 w 1446842"/>
              <a:gd name="connsiteY14" fmla="*/ 1988132 h 2276154"/>
              <a:gd name="connsiteX15" fmla="*/ 139947 w 1446842"/>
              <a:gd name="connsiteY15" fmla="*/ 701400 h 2276154"/>
              <a:gd name="connsiteX16" fmla="*/ 0 w 1446842"/>
              <a:gd name="connsiteY16" fmla="*/ 618141 h 2276154"/>
              <a:gd name="connsiteX17" fmla="*/ 29218 w 1446842"/>
              <a:gd name="connsiteY17" fmla="*/ 419646 h 2276154"/>
              <a:gd name="connsiteX18" fmla="*/ 519785 w 1446842"/>
              <a:gd name="connsiteY18" fmla="*/ 0 h 2276154"/>
              <a:gd name="connsiteX19" fmla="*/ 762534 w 1446842"/>
              <a:gd name="connsiteY19" fmla="*/ 303629 h 2276154"/>
              <a:gd name="connsiteX20" fmla="*/ 755916 w 1446842"/>
              <a:gd name="connsiteY20" fmla="*/ 436131 h 2276154"/>
              <a:gd name="connsiteX21" fmla="*/ 876930 w 1446842"/>
              <a:gd name="connsiteY21" fmla="*/ 445600 h 2276154"/>
              <a:gd name="connsiteX22" fmla="*/ 872453 w 1446842"/>
              <a:gd name="connsiteY22" fmla="*/ 567474 h 2276154"/>
              <a:gd name="connsiteX23" fmla="*/ 1122638 w 1446842"/>
              <a:gd name="connsiteY23" fmla="*/ 569843 h 2276154"/>
              <a:gd name="connsiteX0" fmla="*/ 1122638 w 1446842"/>
              <a:gd name="connsiteY0" fmla="*/ 569843 h 2276154"/>
              <a:gd name="connsiteX1" fmla="*/ 1120836 w 1446842"/>
              <a:gd name="connsiteY1" fmla="*/ 611040 h 2276154"/>
              <a:gd name="connsiteX2" fmla="*/ 1173692 w 1446842"/>
              <a:gd name="connsiteY2" fmla="*/ 611971 h 2276154"/>
              <a:gd name="connsiteX3" fmla="*/ 1165917 w 1446842"/>
              <a:gd name="connsiteY3" fmla="*/ 681521 h 2276154"/>
              <a:gd name="connsiteX4" fmla="*/ 1199692 w 1446842"/>
              <a:gd name="connsiteY4" fmla="*/ 695562 h 2276154"/>
              <a:gd name="connsiteX5" fmla="*/ 1203982 w 1446842"/>
              <a:gd name="connsiteY5" fmla="*/ 729146 h 2276154"/>
              <a:gd name="connsiteX6" fmla="*/ 1145089 w 1446842"/>
              <a:gd name="connsiteY6" fmla="*/ 734585 h 2276154"/>
              <a:gd name="connsiteX7" fmla="*/ 1198993 w 1446842"/>
              <a:gd name="connsiteY7" fmla="*/ 773389 h 2276154"/>
              <a:gd name="connsiteX8" fmla="*/ 1199296 w 1446842"/>
              <a:gd name="connsiteY8" fmla="*/ 971263 h 2276154"/>
              <a:gd name="connsiteX9" fmla="*/ 1266982 w 1446842"/>
              <a:gd name="connsiteY9" fmla="*/ 970756 h 2276154"/>
              <a:gd name="connsiteX10" fmla="*/ 1233318 w 1446842"/>
              <a:gd name="connsiteY10" fmla="*/ 1444502 h 2276154"/>
              <a:gd name="connsiteX11" fmla="*/ 1290956 w 1446842"/>
              <a:gd name="connsiteY11" fmla="*/ 1826920 h 2276154"/>
              <a:gd name="connsiteX12" fmla="*/ 1446842 w 1446842"/>
              <a:gd name="connsiteY12" fmla="*/ 2214007 h 2276154"/>
              <a:gd name="connsiteX13" fmla="*/ 1376238 w 1446842"/>
              <a:gd name="connsiteY13" fmla="*/ 2276154 h 2276154"/>
              <a:gd name="connsiteX14" fmla="*/ 1211936 w 1446842"/>
              <a:gd name="connsiteY14" fmla="*/ 1988132 h 2276154"/>
              <a:gd name="connsiteX15" fmla="*/ 139947 w 1446842"/>
              <a:gd name="connsiteY15" fmla="*/ 701400 h 2276154"/>
              <a:gd name="connsiteX16" fmla="*/ 0 w 1446842"/>
              <a:gd name="connsiteY16" fmla="*/ 618141 h 2276154"/>
              <a:gd name="connsiteX17" fmla="*/ 29218 w 1446842"/>
              <a:gd name="connsiteY17" fmla="*/ 419646 h 2276154"/>
              <a:gd name="connsiteX18" fmla="*/ 519785 w 1446842"/>
              <a:gd name="connsiteY18" fmla="*/ 0 h 2276154"/>
              <a:gd name="connsiteX19" fmla="*/ 762534 w 1446842"/>
              <a:gd name="connsiteY19" fmla="*/ 303629 h 2276154"/>
              <a:gd name="connsiteX20" fmla="*/ 755916 w 1446842"/>
              <a:gd name="connsiteY20" fmla="*/ 436131 h 2276154"/>
              <a:gd name="connsiteX21" fmla="*/ 876930 w 1446842"/>
              <a:gd name="connsiteY21" fmla="*/ 445600 h 2276154"/>
              <a:gd name="connsiteX22" fmla="*/ 872453 w 1446842"/>
              <a:gd name="connsiteY22" fmla="*/ 567474 h 2276154"/>
              <a:gd name="connsiteX23" fmla="*/ 1122638 w 1446842"/>
              <a:gd name="connsiteY23" fmla="*/ 569843 h 2276154"/>
              <a:gd name="connsiteX0" fmla="*/ 1122638 w 1446842"/>
              <a:gd name="connsiteY0" fmla="*/ 569843 h 2276154"/>
              <a:gd name="connsiteX1" fmla="*/ 1120836 w 1446842"/>
              <a:gd name="connsiteY1" fmla="*/ 611040 h 2276154"/>
              <a:gd name="connsiteX2" fmla="*/ 1173692 w 1446842"/>
              <a:gd name="connsiteY2" fmla="*/ 611971 h 2276154"/>
              <a:gd name="connsiteX3" fmla="*/ 1165917 w 1446842"/>
              <a:gd name="connsiteY3" fmla="*/ 681521 h 2276154"/>
              <a:gd name="connsiteX4" fmla="*/ 1199692 w 1446842"/>
              <a:gd name="connsiteY4" fmla="*/ 695562 h 2276154"/>
              <a:gd name="connsiteX5" fmla="*/ 1203982 w 1446842"/>
              <a:gd name="connsiteY5" fmla="*/ 729146 h 2276154"/>
              <a:gd name="connsiteX6" fmla="*/ 1145089 w 1446842"/>
              <a:gd name="connsiteY6" fmla="*/ 734585 h 2276154"/>
              <a:gd name="connsiteX7" fmla="*/ 1198993 w 1446842"/>
              <a:gd name="connsiteY7" fmla="*/ 773389 h 2276154"/>
              <a:gd name="connsiteX8" fmla="*/ 1199296 w 1446842"/>
              <a:gd name="connsiteY8" fmla="*/ 971263 h 2276154"/>
              <a:gd name="connsiteX9" fmla="*/ 1266982 w 1446842"/>
              <a:gd name="connsiteY9" fmla="*/ 970756 h 2276154"/>
              <a:gd name="connsiteX10" fmla="*/ 1233318 w 1446842"/>
              <a:gd name="connsiteY10" fmla="*/ 1444502 h 2276154"/>
              <a:gd name="connsiteX11" fmla="*/ 1290956 w 1446842"/>
              <a:gd name="connsiteY11" fmla="*/ 1826920 h 2276154"/>
              <a:gd name="connsiteX12" fmla="*/ 1446842 w 1446842"/>
              <a:gd name="connsiteY12" fmla="*/ 2214007 h 2276154"/>
              <a:gd name="connsiteX13" fmla="*/ 1376238 w 1446842"/>
              <a:gd name="connsiteY13" fmla="*/ 2276154 h 2276154"/>
              <a:gd name="connsiteX14" fmla="*/ 1211936 w 1446842"/>
              <a:gd name="connsiteY14" fmla="*/ 1988132 h 2276154"/>
              <a:gd name="connsiteX15" fmla="*/ 139947 w 1446842"/>
              <a:gd name="connsiteY15" fmla="*/ 701400 h 2276154"/>
              <a:gd name="connsiteX16" fmla="*/ 0 w 1446842"/>
              <a:gd name="connsiteY16" fmla="*/ 618141 h 2276154"/>
              <a:gd name="connsiteX17" fmla="*/ 29218 w 1446842"/>
              <a:gd name="connsiteY17" fmla="*/ 419646 h 2276154"/>
              <a:gd name="connsiteX18" fmla="*/ 519785 w 1446842"/>
              <a:gd name="connsiteY18" fmla="*/ 0 h 2276154"/>
              <a:gd name="connsiteX19" fmla="*/ 762534 w 1446842"/>
              <a:gd name="connsiteY19" fmla="*/ 303629 h 2276154"/>
              <a:gd name="connsiteX20" fmla="*/ 755916 w 1446842"/>
              <a:gd name="connsiteY20" fmla="*/ 436131 h 2276154"/>
              <a:gd name="connsiteX21" fmla="*/ 876930 w 1446842"/>
              <a:gd name="connsiteY21" fmla="*/ 445600 h 2276154"/>
              <a:gd name="connsiteX22" fmla="*/ 872453 w 1446842"/>
              <a:gd name="connsiteY22" fmla="*/ 567474 h 2276154"/>
              <a:gd name="connsiteX23" fmla="*/ 1122638 w 1446842"/>
              <a:gd name="connsiteY23" fmla="*/ 569843 h 2276154"/>
              <a:gd name="connsiteX0" fmla="*/ 1122638 w 1446842"/>
              <a:gd name="connsiteY0" fmla="*/ 569843 h 2276154"/>
              <a:gd name="connsiteX1" fmla="*/ 1120836 w 1446842"/>
              <a:gd name="connsiteY1" fmla="*/ 611040 h 2276154"/>
              <a:gd name="connsiteX2" fmla="*/ 1173692 w 1446842"/>
              <a:gd name="connsiteY2" fmla="*/ 611971 h 2276154"/>
              <a:gd name="connsiteX3" fmla="*/ 1165917 w 1446842"/>
              <a:gd name="connsiteY3" fmla="*/ 681521 h 2276154"/>
              <a:gd name="connsiteX4" fmla="*/ 1199692 w 1446842"/>
              <a:gd name="connsiteY4" fmla="*/ 695562 h 2276154"/>
              <a:gd name="connsiteX5" fmla="*/ 1203982 w 1446842"/>
              <a:gd name="connsiteY5" fmla="*/ 729146 h 2276154"/>
              <a:gd name="connsiteX6" fmla="*/ 1145089 w 1446842"/>
              <a:gd name="connsiteY6" fmla="*/ 734585 h 2276154"/>
              <a:gd name="connsiteX7" fmla="*/ 1198993 w 1446842"/>
              <a:gd name="connsiteY7" fmla="*/ 773389 h 2276154"/>
              <a:gd name="connsiteX8" fmla="*/ 1199296 w 1446842"/>
              <a:gd name="connsiteY8" fmla="*/ 971263 h 2276154"/>
              <a:gd name="connsiteX9" fmla="*/ 1266982 w 1446842"/>
              <a:gd name="connsiteY9" fmla="*/ 970756 h 2276154"/>
              <a:gd name="connsiteX10" fmla="*/ 1233318 w 1446842"/>
              <a:gd name="connsiteY10" fmla="*/ 1444502 h 2276154"/>
              <a:gd name="connsiteX11" fmla="*/ 1290956 w 1446842"/>
              <a:gd name="connsiteY11" fmla="*/ 1826920 h 2276154"/>
              <a:gd name="connsiteX12" fmla="*/ 1446842 w 1446842"/>
              <a:gd name="connsiteY12" fmla="*/ 2214007 h 2276154"/>
              <a:gd name="connsiteX13" fmla="*/ 1376238 w 1446842"/>
              <a:gd name="connsiteY13" fmla="*/ 2276154 h 2276154"/>
              <a:gd name="connsiteX14" fmla="*/ 1211936 w 1446842"/>
              <a:gd name="connsiteY14" fmla="*/ 1988132 h 2276154"/>
              <a:gd name="connsiteX15" fmla="*/ 139947 w 1446842"/>
              <a:gd name="connsiteY15" fmla="*/ 701400 h 2276154"/>
              <a:gd name="connsiteX16" fmla="*/ 0 w 1446842"/>
              <a:gd name="connsiteY16" fmla="*/ 618141 h 2276154"/>
              <a:gd name="connsiteX17" fmla="*/ 29218 w 1446842"/>
              <a:gd name="connsiteY17" fmla="*/ 419646 h 2276154"/>
              <a:gd name="connsiteX18" fmla="*/ 519785 w 1446842"/>
              <a:gd name="connsiteY18" fmla="*/ 0 h 2276154"/>
              <a:gd name="connsiteX19" fmla="*/ 762534 w 1446842"/>
              <a:gd name="connsiteY19" fmla="*/ 303629 h 2276154"/>
              <a:gd name="connsiteX20" fmla="*/ 755916 w 1446842"/>
              <a:gd name="connsiteY20" fmla="*/ 436131 h 2276154"/>
              <a:gd name="connsiteX21" fmla="*/ 876930 w 1446842"/>
              <a:gd name="connsiteY21" fmla="*/ 445600 h 2276154"/>
              <a:gd name="connsiteX22" fmla="*/ 872453 w 1446842"/>
              <a:gd name="connsiteY22" fmla="*/ 567474 h 2276154"/>
              <a:gd name="connsiteX23" fmla="*/ 1122638 w 1446842"/>
              <a:gd name="connsiteY23" fmla="*/ 569843 h 2276154"/>
              <a:gd name="connsiteX0" fmla="*/ 1122638 w 1446842"/>
              <a:gd name="connsiteY0" fmla="*/ 569843 h 2276154"/>
              <a:gd name="connsiteX1" fmla="*/ 1120836 w 1446842"/>
              <a:gd name="connsiteY1" fmla="*/ 611040 h 2276154"/>
              <a:gd name="connsiteX2" fmla="*/ 1173692 w 1446842"/>
              <a:gd name="connsiteY2" fmla="*/ 611971 h 2276154"/>
              <a:gd name="connsiteX3" fmla="*/ 1165917 w 1446842"/>
              <a:gd name="connsiteY3" fmla="*/ 681521 h 2276154"/>
              <a:gd name="connsiteX4" fmla="*/ 1199692 w 1446842"/>
              <a:gd name="connsiteY4" fmla="*/ 695562 h 2276154"/>
              <a:gd name="connsiteX5" fmla="*/ 1203982 w 1446842"/>
              <a:gd name="connsiteY5" fmla="*/ 729146 h 2276154"/>
              <a:gd name="connsiteX6" fmla="*/ 1145089 w 1446842"/>
              <a:gd name="connsiteY6" fmla="*/ 734585 h 2276154"/>
              <a:gd name="connsiteX7" fmla="*/ 1198993 w 1446842"/>
              <a:gd name="connsiteY7" fmla="*/ 773389 h 2276154"/>
              <a:gd name="connsiteX8" fmla="*/ 1199296 w 1446842"/>
              <a:gd name="connsiteY8" fmla="*/ 971263 h 2276154"/>
              <a:gd name="connsiteX9" fmla="*/ 1266982 w 1446842"/>
              <a:gd name="connsiteY9" fmla="*/ 970756 h 2276154"/>
              <a:gd name="connsiteX10" fmla="*/ 1233318 w 1446842"/>
              <a:gd name="connsiteY10" fmla="*/ 1444502 h 2276154"/>
              <a:gd name="connsiteX11" fmla="*/ 1290956 w 1446842"/>
              <a:gd name="connsiteY11" fmla="*/ 1826920 h 2276154"/>
              <a:gd name="connsiteX12" fmla="*/ 1446842 w 1446842"/>
              <a:gd name="connsiteY12" fmla="*/ 2214007 h 2276154"/>
              <a:gd name="connsiteX13" fmla="*/ 1376238 w 1446842"/>
              <a:gd name="connsiteY13" fmla="*/ 2276154 h 2276154"/>
              <a:gd name="connsiteX14" fmla="*/ 1211936 w 1446842"/>
              <a:gd name="connsiteY14" fmla="*/ 1988132 h 2276154"/>
              <a:gd name="connsiteX15" fmla="*/ 139947 w 1446842"/>
              <a:gd name="connsiteY15" fmla="*/ 701400 h 2276154"/>
              <a:gd name="connsiteX16" fmla="*/ 0 w 1446842"/>
              <a:gd name="connsiteY16" fmla="*/ 618141 h 2276154"/>
              <a:gd name="connsiteX17" fmla="*/ 29218 w 1446842"/>
              <a:gd name="connsiteY17" fmla="*/ 419646 h 2276154"/>
              <a:gd name="connsiteX18" fmla="*/ 519785 w 1446842"/>
              <a:gd name="connsiteY18" fmla="*/ 0 h 2276154"/>
              <a:gd name="connsiteX19" fmla="*/ 762534 w 1446842"/>
              <a:gd name="connsiteY19" fmla="*/ 303629 h 2276154"/>
              <a:gd name="connsiteX20" fmla="*/ 755916 w 1446842"/>
              <a:gd name="connsiteY20" fmla="*/ 436131 h 2276154"/>
              <a:gd name="connsiteX21" fmla="*/ 876930 w 1446842"/>
              <a:gd name="connsiteY21" fmla="*/ 445600 h 2276154"/>
              <a:gd name="connsiteX22" fmla="*/ 872453 w 1446842"/>
              <a:gd name="connsiteY22" fmla="*/ 567474 h 2276154"/>
              <a:gd name="connsiteX23" fmla="*/ 1122638 w 1446842"/>
              <a:gd name="connsiteY23" fmla="*/ 569843 h 2276154"/>
              <a:gd name="connsiteX0" fmla="*/ 1122638 w 1446842"/>
              <a:gd name="connsiteY0" fmla="*/ 569843 h 2276154"/>
              <a:gd name="connsiteX1" fmla="*/ 1120836 w 1446842"/>
              <a:gd name="connsiteY1" fmla="*/ 611040 h 2276154"/>
              <a:gd name="connsiteX2" fmla="*/ 1173692 w 1446842"/>
              <a:gd name="connsiteY2" fmla="*/ 611971 h 2276154"/>
              <a:gd name="connsiteX3" fmla="*/ 1165917 w 1446842"/>
              <a:gd name="connsiteY3" fmla="*/ 681521 h 2276154"/>
              <a:gd name="connsiteX4" fmla="*/ 1199692 w 1446842"/>
              <a:gd name="connsiteY4" fmla="*/ 695562 h 2276154"/>
              <a:gd name="connsiteX5" fmla="*/ 1203982 w 1446842"/>
              <a:gd name="connsiteY5" fmla="*/ 729146 h 2276154"/>
              <a:gd name="connsiteX6" fmla="*/ 1145089 w 1446842"/>
              <a:gd name="connsiteY6" fmla="*/ 734585 h 2276154"/>
              <a:gd name="connsiteX7" fmla="*/ 1198993 w 1446842"/>
              <a:gd name="connsiteY7" fmla="*/ 773389 h 2276154"/>
              <a:gd name="connsiteX8" fmla="*/ 1199296 w 1446842"/>
              <a:gd name="connsiteY8" fmla="*/ 971263 h 2276154"/>
              <a:gd name="connsiteX9" fmla="*/ 1266982 w 1446842"/>
              <a:gd name="connsiteY9" fmla="*/ 970756 h 2276154"/>
              <a:gd name="connsiteX10" fmla="*/ 1233318 w 1446842"/>
              <a:gd name="connsiteY10" fmla="*/ 1444502 h 2276154"/>
              <a:gd name="connsiteX11" fmla="*/ 1290956 w 1446842"/>
              <a:gd name="connsiteY11" fmla="*/ 1826920 h 2276154"/>
              <a:gd name="connsiteX12" fmla="*/ 1446842 w 1446842"/>
              <a:gd name="connsiteY12" fmla="*/ 2214007 h 2276154"/>
              <a:gd name="connsiteX13" fmla="*/ 1376238 w 1446842"/>
              <a:gd name="connsiteY13" fmla="*/ 2276154 h 2276154"/>
              <a:gd name="connsiteX14" fmla="*/ 1211936 w 1446842"/>
              <a:gd name="connsiteY14" fmla="*/ 1988132 h 2276154"/>
              <a:gd name="connsiteX15" fmla="*/ 139947 w 1446842"/>
              <a:gd name="connsiteY15" fmla="*/ 701400 h 2276154"/>
              <a:gd name="connsiteX16" fmla="*/ 0 w 1446842"/>
              <a:gd name="connsiteY16" fmla="*/ 618141 h 2276154"/>
              <a:gd name="connsiteX17" fmla="*/ 29218 w 1446842"/>
              <a:gd name="connsiteY17" fmla="*/ 419646 h 2276154"/>
              <a:gd name="connsiteX18" fmla="*/ 519785 w 1446842"/>
              <a:gd name="connsiteY18" fmla="*/ 0 h 2276154"/>
              <a:gd name="connsiteX19" fmla="*/ 762534 w 1446842"/>
              <a:gd name="connsiteY19" fmla="*/ 303629 h 2276154"/>
              <a:gd name="connsiteX20" fmla="*/ 755916 w 1446842"/>
              <a:gd name="connsiteY20" fmla="*/ 436131 h 2276154"/>
              <a:gd name="connsiteX21" fmla="*/ 876930 w 1446842"/>
              <a:gd name="connsiteY21" fmla="*/ 445600 h 2276154"/>
              <a:gd name="connsiteX22" fmla="*/ 872453 w 1446842"/>
              <a:gd name="connsiteY22" fmla="*/ 567474 h 2276154"/>
              <a:gd name="connsiteX23" fmla="*/ 1122638 w 1446842"/>
              <a:gd name="connsiteY23" fmla="*/ 569843 h 2276154"/>
              <a:gd name="connsiteX0" fmla="*/ 1122638 w 1446842"/>
              <a:gd name="connsiteY0" fmla="*/ 569843 h 2276154"/>
              <a:gd name="connsiteX1" fmla="*/ 1120836 w 1446842"/>
              <a:gd name="connsiteY1" fmla="*/ 611040 h 2276154"/>
              <a:gd name="connsiteX2" fmla="*/ 1173692 w 1446842"/>
              <a:gd name="connsiteY2" fmla="*/ 611971 h 2276154"/>
              <a:gd name="connsiteX3" fmla="*/ 1165917 w 1446842"/>
              <a:gd name="connsiteY3" fmla="*/ 681521 h 2276154"/>
              <a:gd name="connsiteX4" fmla="*/ 1199692 w 1446842"/>
              <a:gd name="connsiteY4" fmla="*/ 695562 h 2276154"/>
              <a:gd name="connsiteX5" fmla="*/ 1203982 w 1446842"/>
              <a:gd name="connsiteY5" fmla="*/ 729146 h 2276154"/>
              <a:gd name="connsiteX6" fmla="*/ 1145089 w 1446842"/>
              <a:gd name="connsiteY6" fmla="*/ 734585 h 2276154"/>
              <a:gd name="connsiteX7" fmla="*/ 1198993 w 1446842"/>
              <a:gd name="connsiteY7" fmla="*/ 773389 h 2276154"/>
              <a:gd name="connsiteX8" fmla="*/ 1199296 w 1446842"/>
              <a:gd name="connsiteY8" fmla="*/ 971263 h 2276154"/>
              <a:gd name="connsiteX9" fmla="*/ 1266982 w 1446842"/>
              <a:gd name="connsiteY9" fmla="*/ 970756 h 2276154"/>
              <a:gd name="connsiteX10" fmla="*/ 1233318 w 1446842"/>
              <a:gd name="connsiteY10" fmla="*/ 1444502 h 2276154"/>
              <a:gd name="connsiteX11" fmla="*/ 1290956 w 1446842"/>
              <a:gd name="connsiteY11" fmla="*/ 1826920 h 2276154"/>
              <a:gd name="connsiteX12" fmla="*/ 1446842 w 1446842"/>
              <a:gd name="connsiteY12" fmla="*/ 2214007 h 2276154"/>
              <a:gd name="connsiteX13" fmla="*/ 1376238 w 1446842"/>
              <a:gd name="connsiteY13" fmla="*/ 2276154 h 2276154"/>
              <a:gd name="connsiteX14" fmla="*/ 1211936 w 1446842"/>
              <a:gd name="connsiteY14" fmla="*/ 1988132 h 2276154"/>
              <a:gd name="connsiteX15" fmla="*/ 139947 w 1446842"/>
              <a:gd name="connsiteY15" fmla="*/ 701400 h 2276154"/>
              <a:gd name="connsiteX16" fmla="*/ 0 w 1446842"/>
              <a:gd name="connsiteY16" fmla="*/ 618141 h 2276154"/>
              <a:gd name="connsiteX17" fmla="*/ 29218 w 1446842"/>
              <a:gd name="connsiteY17" fmla="*/ 419646 h 2276154"/>
              <a:gd name="connsiteX18" fmla="*/ 519785 w 1446842"/>
              <a:gd name="connsiteY18" fmla="*/ 0 h 2276154"/>
              <a:gd name="connsiteX19" fmla="*/ 762534 w 1446842"/>
              <a:gd name="connsiteY19" fmla="*/ 303629 h 2276154"/>
              <a:gd name="connsiteX20" fmla="*/ 755916 w 1446842"/>
              <a:gd name="connsiteY20" fmla="*/ 436131 h 2276154"/>
              <a:gd name="connsiteX21" fmla="*/ 876930 w 1446842"/>
              <a:gd name="connsiteY21" fmla="*/ 445600 h 2276154"/>
              <a:gd name="connsiteX22" fmla="*/ 872453 w 1446842"/>
              <a:gd name="connsiteY22" fmla="*/ 567474 h 2276154"/>
              <a:gd name="connsiteX23" fmla="*/ 1122638 w 1446842"/>
              <a:gd name="connsiteY23" fmla="*/ 569843 h 2276154"/>
              <a:gd name="connsiteX0" fmla="*/ 1122638 w 1446842"/>
              <a:gd name="connsiteY0" fmla="*/ 569843 h 2276154"/>
              <a:gd name="connsiteX1" fmla="*/ 1120836 w 1446842"/>
              <a:gd name="connsiteY1" fmla="*/ 611040 h 2276154"/>
              <a:gd name="connsiteX2" fmla="*/ 1173692 w 1446842"/>
              <a:gd name="connsiteY2" fmla="*/ 611971 h 2276154"/>
              <a:gd name="connsiteX3" fmla="*/ 1165917 w 1446842"/>
              <a:gd name="connsiteY3" fmla="*/ 681521 h 2276154"/>
              <a:gd name="connsiteX4" fmla="*/ 1199692 w 1446842"/>
              <a:gd name="connsiteY4" fmla="*/ 695562 h 2276154"/>
              <a:gd name="connsiteX5" fmla="*/ 1203982 w 1446842"/>
              <a:gd name="connsiteY5" fmla="*/ 729146 h 2276154"/>
              <a:gd name="connsiteX6" fmla="*/ 1145089 w 1446842"/>
              <a:gd name="connsiteY6" fmla="*/ 734585 h 2276154"/>
              <a:gd name="connsiteX7" fmla="*/ 1198993 w 1446842"/>
              <a:gd name="connsiteY7" fmla="*/ 773389 h 2276154"/>
              <a:gd name="connsiteX8" fmla="*/ 1199296 w 1446842"/>
              <a:gd name="connsiteY8" fmla="*/ 971263 h 2276154"/>
              <a:gd name="connsiteX9" fmla="*/ 1266982 w 1446842"/>
              <a:gd name="connsiteY9" fmla="*/ 970756 h 2276154"/>
              <a:gd name="connsiteX10" fmla="*/ 1233318 w 1446842"/>
              <a:gd name="connsiteY10" fmla="*/ 1444502 h 2276154"/>
              <a:gd name="connsiteX11" fmla="*/ 1290956 w 1446842"/>
              <a:gd name="connsiteY11" fmla="*/ 1826920 h 2276154"/>
              <a:gd name="connsiteX12" fmla="*/ 1446842 w 1446842"/>
              <a:gd name="connsiteY12" fmla="*/ 2214007 h 2276154"/>
              <a:gd name="connsiteX13" fmla="*/ 1376238 w 1446842"/>
              <a:gd name="connsiteY13" fmla="*/ 2276154 h 2276154"/>
              <a:gd name="connsiteX14" fmla="*/ 1211936 w 1446842"/>
              <a:gd name="connsiteY14" fmla="*/ 1988132 h 2276154"/>
              <a:gd name="connsiteX15" fmla="*/ 139947 w 1446842"/>
              <a:gd name="connsiteY15" fmla="*/ 701400 h 2276154"/>
              <a:gd name="connsiteX16" fmla="*/ 0 w 1446842"/>
              <a:gd name="connsiteY16" fmla="*/ 618141 h 2276154"/>
              <a:gd name="connsiteX17" fmla="*/ 29218 w 1446842"/>
              <a:gd name="connsiteY17" fmla="*/ 419646 h 2276154"/>
              <a:gd name="connsiteX18" fmla="*/ 519785 w 1446842"/>
              <a:gd name="connsiteY18" fmla="*/ 0 h 2276154"/>
              <a:gd name="connsiteX19" fmla="*/ 762534 w 1446842"/>
              <a:gd name="connsiteY19" fmla="*/ 303629 h 2276154"/>
              <a:gd name="connsiteX20" fmla="*/ 755916 w 1446842"/>
              <a:gd name="connsiteY20" fmla="*/ 436131 h 2276154"/>
              <a:gd name="connsiteX21" fmla="*/ 876930 w 1446842"/>
              <a:gd name="connsiteY21" fmla="*/ 445600 h 2276154"/>
              <a:gd name="connsiteX22" fmla="*/ 872453 w 1446842"/>
              <a:gd name="connsiteY22" fmla="*/ 567474 h 2276154"/>
              <a:gd name="connsiteX23" fmla="*/ 1122638 w 1446842"/>
              <a:gd name="connsiteY23" fmla="*/ 569843 h 2276154"/>
              <a:gd name="connsiteX0" fmla="*/ 1122638 w 1446842"/>
              <a:gd name="connsiteY0" fmla="*/ 569843 h 2276154"/>
              <a:gd name="connsiteX1" fmla="*/ 1120836 w 1446842"/>
              <a:gd name="connsiteY1" fmla="*/ 611040 h 2276154"/>
              <a:gd name="connsiteX2" fmla="*/ 1173692 w 1446842"/>
              <a:gd name="connsiteY2" fmla="*/ 611971 h 2276154"/>
              <a:gd name="connsiteX3" fmla="*/ 1165917 w 1446842"/>
              <a:gd name="connsiteY3" fmla="*/ 681521 h 2276154"/>
              <a:gd name="connsiteX4" fmla="*/ 1199692 w 1446842"/>
              <a:gd name="connsiteY4" fmla="*/ 695562 h 2276154"/>
              <a:gd name="connsiteX5" fmla="*/ 1203982 w 1446842"/>
              <a:gd name="connsiteY5" fmla="*/ 729146 h 2276154"/>
              <a:gd name="connsiteX6" fmla="*/ 1145089 w 1446842"/>
              <a:gd name="connsiteY6" fmla="*/ 734585 h 2276154"/>
              <a:gd name="connsiteX7" fmla="*/ 1198993 w 1446842"/>
              <a:gd name="connsiteY7" fmla="*/ 773389 h 2276154"/>
              <a:gd name="connsiteX8" fmla="*/ 1199296 w 1446842"/>
              <a:gd name="connsiteY8" fmla="*/ 971263 h 2276154"/>
              <a:gd name="connsiteX9" fmla="*/ 1266982 w 1446842"/>
              <a:gd name="connsiteY9" fmla="*/ 970756 h 2276154"/>
              <a:gd name="connsiteX10" fmla="*/ 1233318 w 1446842"/>
              <a:gd name="connsiteY10" fmla="*/ 1444502 h 2276154"/>
              <a:gd name="connsiteX11" fmla="*/ 1290956 w 1446842"/>
              <a:gd name="connsiteY11" fmla="*/ 1826920 h 2276154"/>
              <a:gd name="connsiteX12" fmla="*/ 1446842 w 1446842"/>
              <a:gd name="connsiteY12" fmla="*/ 2214007 h 2276154"/>
              <a:gd name="connsiteX13" fmla="*/ 1376238 w 1446842"/>
              <a:gd name="connsiteY13" fmla="*/ 2276154 h 2276154"/>
              <a:gd name="connsiteX14" fmla="*/ 1211936 w 1446842"/>
              <a:gd name="connsiteY14" fmla="*/ 1988132 h 2276154"/>
              <a:gd name="connsiteX15" fmla="*/ 139947 w 1446842"/>
              <a:gd name="connsiteY15" fmla="*/ 701400 h 2276154"/>
              <a:gd name="connsiteX16" fmla="*/ 0 w 1446842"/>
              <a:gd name="connsiteY16" fmla="*/ 618141 h 2276154"/>
              <a:gd name="connsiteX17" fmla="*/ 29218 w 1446842"/>
              <a:gd name="connsiteY17" fmla="*/ 419646 h 2276154"/>
              <a:gd name="connsiteX18" fmla="*/ 519785 w 1446842"/>
              <a:gd name="connsiteY18" fmla="*/ 0 h 2276154"/>
              <a:gd name="connsiteX19" fmla="*/ 762534 w 1446842"/>
              <a:gd name="connsiteY19" fmla="*/ 303629 h 2276154"/>
              <a:gd name="connsiteX20" fmla="*/ 755916 w 1446842"/>
              <a:gd name="connsiteY20" fmla="*/ 436131 h 2276154"/>
              <a:gd name="connsiteX21" fmla="*/ 876930 w 1446842"/>
              <a:gd name="connsiteY21" fmla="*/ 445600 h 2276154"/>
              <a:gd name="connsiteX22" fmla="*/ 872453 w 1446842"/>
              <a:gd name="connsiteY22" fmla="*/ 567474 h 2276154"/>
              <a:gd name="connsiteX23" fmla="*/ 1122638 w 1446842"/>
              <a:gd name="connsiteY23" fmla="*/ 569843 h 2276154"/>
              <a:gd name="connsiteX0" fmla="*/ 1122638 w 1446842"/>
              <a:gd name="connsiteY0" fmla="*/ 569843 h 2276154"/>
              <a:gd name="connsiteX1" fmla="*/ 1120836 w 1446842"/>
              <a:gd name="connsiteY1" fmla="*/ 611040 h 2276154"/>
              <a:gd name="connsiteX2" fmla="*/ 1173692 w 1446842"/>
              <a:gd name="connsiteY2" fmla="*/ 611971 h 2276154"/>
              <a:gd name="connsiteX3" fmla="*/ 1165917 w 1446842"/>
              <a:gd name="connsiteY3" fmla="*/ 681521 h 2276154"/>
              <a:gd name="connsiteX4" fmla="*/ 1199692 w 1446842"/>
              <a:gd name="connsiteY4" fmla="*/ 695562 h 2276154"/>
              <a:gd name="connsiteX5" fmla="*/ 1203982 w 1446842"/>
              <a:gd name="connsiteY5" fmla="*/ 729146 h 2276154"/>
              <a:gd name="connsiteX6" fmla="*/ 1145089 w 1446842"/>
              <a:gd name="connsiteY6" fmla="*/ 734585 h 2276154"/>
              <a:gd name="connsiteX7" fmla="*/ 1198993 w 1446842"/>
              <a:gd name="connsiteY7" fmla="*/ 773389 h 2276154"/>
              <a:gd name="connsiteX8" fmla="*/ 1199296 w 1446842"/>
              <a:gd name="connsiteY8" fmla="*/ 971263 h 2276154"/>
              <a:gd name="connsiteX9" fmla="*/ 1266982 w 1446842"/>
              <a:gd name="connsiteY9" fmla="*/ 970756 h 2276154"/>
              <a:gd name="connsiteX10" fmla="*/ 1233318 w 1446842"/>
              <a:gd name="connsiteY10" fmla="*/ 1444502 h 2276154"/>
              <a:gd name="connsiteX11" fmla="*/ 1290956 w 1446842"/>
              <a:gd name="connsiteY11" fmla="*/ 1826920 h 2276154"/>
              <a:gd name="connsiteX12" fmla="*/ 1446842 w 1446842"/>
              <a:gd name="connsiteY12" fmla="*/ 2214007 h 2276154"/>
              <a:gd name="connsiteX13" fmla="*/ 1376238 w 1446842"/>
              <a:gd name="connsiteY13" fmla="*/ 2276154 h 2276154"/>
              <a:gd name="connsiteX14" fmla="*/ 1211936 w 1446842"/>
              <a:gd name="connsiteY14" fmla="*/ 1988132 h 2276154"/>
              <a:gd name="connsiteX15" fmla="*/ 139947 w 1446842"/>
              <a:gd name="connsiteY15" fmla="*/ 701400 h 2276154"/>
              <a:gd name="connsiteX16" fmla="*/ 0 w 1446842"/>
              <a:gd name="connsiteY16" fmla="*/ 618141 h 2276154"/>
              <a:gd name="connsiteX17" fmla="*/ 29218 w 1446842"/>
              <a:gd name="connsiteY17" fmla="*/ 419646 h 2276154"/>
              <a:gd name="connsiteX18" fmla="*/ 519785 w 1446842"/>
              <a:gd name="connsiteY18" fmla="*/ 0 h 2276154"/>
              <a:gd name="connsiteX19" fmla="*/ 762534 w 1446842"/>
              <a:gd name="connsiteY19" fmla="*/ 303629 h 2276154"/>
              <a:gd name="connsiteX20" fmla="*/ 755916 w 1446842"/>
              <a:gd name="connsiteY20" fmla="*/ 436131 h 2276154"/>
              <a:gd name="connsiteX21" fmla="*/ 876930 w 1446842"/>
              <a:gd name="connsiteY21" fmla="*/ 445600 h 2276154"/>
              <a:gd name="connsiteX22" fmla="*/ 872453 w 1446842"/>
              <a:gd name="connsiteY22" fmla="*/ 567474 h 2276154"/>
              <a:gd name="connsiteX23" fmla="*/ 1122638 w 1446842"/>
              <a:gd name="connsiteY23" fmla="*/ 569843 h 2276154"/>
              <a:gd name="connsiteX0" fmla="*/ 1122638 w 1446842"/>
              <a:gd name="connsiteY0" fmla="*/ 569843 h 2276154"/>
              <a:gd name="connsiteX1" fmla="*/ 1120836 w 1446842"/>
              <a:gd name="connsiteY1" fmla="*/ 611040 h 2276154"/>
              <a:gd name="connsiteX2" fmla="*/ 1165917 w 1446842"/>
              <a:gd name="connsiteY2" fmla="*/ 681521 h 2276154"/>
              <a:gd name="connsiteX3" fmla="*/ 1199692 w 1446842"/>
              <a:gd name="connsiteY3" fmla="*/ 695562 h 2276154"/>
              <a:gd name="connsiteX4" fmla="*/ 1203982 w 1446842"/>
              <a:gd name="connsiteY4" fmla="*/ 729146 h 2276154"/>
              <a:gd name="connsiteX5" fmla="*/ 1145089 w 1446842"/>
              <a:gd name="connsiteY5" fmla="*/ 734585 h 2276154"/>
              <a:gd name="connsiteX6" fmla="*/ 1198993 w 1446842"/>
              <a:gd name="connsiteY6" fmla="*/ 773389 h 2276154"/>
              <a:gd name="connsiteX7" fmla="*/ 1199296 w 1446842"/>
              <a:gd name="connsiteY7" fmla="*/ 971263 h 2276154"/>
              <a:gd name="connsiteX8" fmla="*/ 1266982 w 1446842"/>
              <a:gd name="connsiteY8" fmla="*/ 970756 h 2276154"/>
              <a:gd name="connsiteX9" fmla="*/ 1233318 w 1446842"/>
              <a:gd name="connsiteY9" fmla="*/ 1444502 h 2276154"/>
              <a:gd name="connsiteX10" fmla="*/ 1290956 w 1446842"/>
              <a:gd name="connsiteY10" fmla="*/ 1826920 h 2276154"/>
              <a:gd name="connsiteX11" fmla="*/ 1446842 w 1446842"/>
              <a:gd name="connsiteY11" fmla="*/ 2214007 h 2276154"/>
              <a:gd name="connsiteX12" fmla="*/ 1376238 w 1446842"/>
              <a:gd name="connsiteY12" fmla="*/ 2276154 h 2276154"/>
              <a:gd name="connsiteX13" fmla="*/ 1211936 w 1446842"/>
              <a:gd name="connsiteY13" fmla="*/ 1988132 h 2276154"/>
              <a:gd name="connsiteX14" fmla="*/ 139947 w 1446842"/>
              <a:gd name="connsiteY14" fmla="*/ 701400 h 2276154"/>
              <a:gd name="connsiteX15" fmla="*/ 0 w 1446842"/>
              <a:gd name="connsiteY15" fmla="*/ 618141 h 2276154"/>
              <a:gd name="connsiteX16" fmla="*/ 29218 w 1446842"/>
              <a:gd name="connsiteY16" fmla="*/ 419646 h 2276154"/>
              <a:gd name="connsiteX17" fmla="*/ 519785 w 1446842"/>
              <a:gd name="connsiteY17" fmla="*/ 0 h 2276154"/>
              <a:gd name="connsiteX18" fmla="*/ 762534 w 1446842"/>
              <a:gd name="connsiteY18" fmla="*/ 303629 h 2276154"/>
              <a:gd name="connsiteX19" fmla="*/ 755916 w 1446842"/>
              <a:gd name="connsiteY19" fmla="*/ 436131 h 2276154"/>
              <a:gd name="connsiteX20" fmla="*/ 876930 w 1446842"/>
              <a:gd name="connsiteY20" fmla="*/ 445600 h 2276154"/>
              <a:gd name="connsiteX21" fmla="*/ 872453 w 1446842"/>
              <a:gd name="connsiteY21" fmla="*/ 567474 h 2276154"/>
              <a:gd name="connsiteX22" fmla="*/ 1122638 w 1446842"/>
              <a:gd name="connsiteY22" fmla="*/ 569843 h 2276154"/>
              <a:gd name="connsiteX0" fmla="*/ 1122638 w 1446842"/>
              <a:gd name="connsiteY0" fmla="*/ 569843 h 2276154"/>
              <a:gd name="connsiteX1" fmla="*/ 1120836 w 1446842"/>
              <a:gd name="connsiteY1" fmla="*/ 611040 h 2276154"/>
              <a:gd name="connsiteX2" fmla="*/ 1170287 w 1446842"/>
              <a:gd name="connsiteY2" fmla="*/ 615977 h 2276154"/>
              <a:gd name="connsiteX3" fmla="*/ 1199692 w 1446842"/>
              <a:gd name="connsiteY3" fmla="*/ 695562 h 2276154"/>
              <a:gd name="connsiteX4" fmla="*/ 1203982 w 1446842"/>
              <a:gd name="connsiteY4" fmla="*/ 729146 h 2276154"/>
              <a:gd name="connsiteX5" fmla="*/ 1145089 w 1446842"/>
              <a:gd name="connsiteY5" fmla="*/ 734585 h 2276154"/>
              <a:gd name="connsiteX6" fmla="*/ 1198993 w 1446842"/>
              <a:gd name="connsiteY6" fmla="*/ 773389 h 2276154"/>
              <a:gd name="connsiteX7" fmla="*/ 1199296 w 1446842"/>
              <a:gd name="connsiteY7" fmla="*/ 971263 h 2276154"/>
              <a:gd name="connsiteX8" fmla="*/ 1266982 w 1446842"/>
              <a:gd name="connsiteY8" fmla="*/ 970756 h 2276154"/>
              <a:gd name="connsiteX9" fmla="*/ 1233318 w 1446842"/>
              <a:gd name="connsiteY9" fmla="*/ 1444502 h 2276154"/>
              <a:gd name="connsiteX10" fmla="*/ 1290956 w 1446842"/>
              <a:gd name="connsiteY10" fmla="*/ 1826920 h 2276154"/>
              <a:gd name="connsiteX11" fmla="*/ 1446842 w 1446842"/>
              <a:gd name="connsiteY11" fmla="*/ 2214007 h 2276154"/>
              <a:gd name="connsiteX12" fmla="*/ 1376238 w 1446842"/>
              <a:gd name="connsiteY12" fmla="*/ 2276154 h 2276154"/>
              <a:gd name="connsiteX13" fmla="*/ 1211936 w 1446842"/>
              <a:gd name="connsiteY13" fmla="*/ 1988132 h 2276154"/>
              <a:gd name="connsiteX14" fmla="*/ 139947 w 1446842"/>
              <a:gd name="connsiteY14" fmla="*/ 701400 h 2276154"/>
              <a:gd name="connsiteX15" fmla="*/ 0 w 1446842"/>
              <a:gd name="connsiteY15" fmla="*/ 618141 h 2276154"/>
              <a:gd name="connsiteX16" fmla="*/ 29218 w 1446842"/>
              <a:gd name="connsiteY16" fmla="*/ 419646 h 2276154"/>
              <a:gd name="connsiteX17" fmla="*/ 519785 w 1446842"/>
              <a:gd name="connsiteY17" fmla="*/ 0 h 2276154"/>
              <a:gd name="connsiteX18" fmla="*/ 762534 w 1446842"/>
              <a:gd name="connsiteY18" fmla="*/ 303629 h 2276154"/>
              <a:gd name="connsiteX19" fmla="*/ 755916 w 1446842"/>
              <a:gd name="connsiteY19" fmla="*/ 436131 h 2276154"/>
              <a:gd name="connsiteX20" fmla="*/ 876930 w 1446842"/>
              <a:gd name="connsiteY20" fmla="*/ 445600 h 2276154"/>
              <a:gd name="connsiteX21" fmla="*/ 872453 w 1446842"/>
              <a:gd name="connsiteY21" fmla="*/ 567474 h 2276154"/>
              <a:gd name="connsiteX22" fmla="*/ 1122638 w 1446842"/>
              <a:gd name="connsiteY22" fmla="*/ 569843 h 2276154"/>
              <a:gd name="connsiteX0" fmla="*/ 1122638 w 1446842"/>
              <a:gd name="connsiteY0" fmla="*/ 569843 h 2276154"/>
              <a:gd name="connsiteX1" fmla="*/ 1120836 w 1446842"/>
              <a:gd name="connsiteY1" fmla="*/ 611040 h 2276154"/>
              <a:gd name="connsiteX2" fmla="*/ 1170287 w 1446842"/>
              <a:gd name="connsiteY2" fmla="*/ 615977 h 2276154"/>
              <a:gd name="connsiteX3" fmla="*/ 1199692 w 1446842"/>
              <a:gd name="connsiteY3" fmla="*/ 695562 h 2276154"/>
              <a:gd name="connsiteX4" fmla="*/ 1203982 w 1446842"/>
              <a:gd name="connsiteY4" fmla="*/ 729146 h 2276154"/>
              <a:gd name="connsiteX5" fmla="*/ 1145089 w 1446842"/>
              <a:gd name="connsiteY5" fmla="*/ 734585 h 2276154"/>
              <a:gd name="connsiteX6" fmla="*/ 1198993 w 1446842"/>
              <a:gd name="connsiteY6" fmla="*/ 773389 h 2276154"/>
              <a:gd name="connsiteX7" fmla="*/ 1199296 w 1446842"/>
              <a:gd name="connsiteY7" fmla="*/ 971263 h 2276154"/>
              <a:gd name="connsiteX8" fmla="*/ 1266982 w 1446842"/>
              <a:gd name="connsiteY8" fmla="*/ 970756 h 2276154"/>
              <a:gd name="connsiteX9" fmla="*/ 1233318 w 1446842"/>
              <a:gd name="connsiteY9" fmla="*/ 1444502 h 2276154"/>
              <a:gd name="connsiteX10" fmla="*/ 1290956 w 1446842"/>
              <a:gd name="connsiteY10" fmla="*/ 1826920 h 2276154"/>
              <a:gd name="connsiteX11" fmla="*/ 1446842 w 1446842"/>
              <a:gd name="connsiteY11" fmla="*/ 2214007 h 2276154"/>
              <a:gd name="connsiteX12" fmla="*/ 1376238 w 1446842"/>
              <a:gd name="connsiteY12" fmla="*/ 2276154 h 2276154"/>
              <a:gd name="connsiteX13" fmla="*/ 1211936 w 1446842"/>
              <a:gd name="connsiteY13" fmla="*/ 1988132 h 2276154"/>
              <a:gd name="connsiteX14" fmla="*/ 139947 w 1446842"/>
              <a:gd name="connsiteY14" fmla="*/ 701400 h 2276154"/>
              <a:gd name="connsiteX15" fmla="*/ 0 w 1446842"/>
              <a:gd name="connsiteY15" fmla="*/ 618141 h 2276154"/>
              <a:gd name="connsiteX16" fmla="*/ 29218 w 1446842"/>
              <a:gd name="connsiteY16" fmla="*/ 419646 h 2276154"/>
              <a:gd name="connsiteX17" fmla="*/ 519785 w 1446842"/>
              <a:gd name="connsiteY17" fmla="*/ 0 h 2276154"/>
              <a:gd name="connsiteX18" fmla="*/ 762534 w 1446842"/>
              <a:gd name="connsiteY18" fmla="*/ 303629 h 2276154"/>
              <a:gd name="connsiteX19" fmla="*/ 755916 w 1446842"/>
              <a:gd name="connsiteY19" fmla="*/ 436131 h 2276154"/>
              <a:gd name="connsiteX20" fmla="*/ 876930 w 1446842"/>
              <a:gd name="connsiteY20" fmla="*/ 445600 h 2276154"/>
              <a:gd name="connsiteX21" fmla="*/ 872453 w 1446842"/>
              <a:gd name="connsiteY21" fmla="*/ 567474 h 2276154"/>
              <a:gd name="connsiteX22" fmla="*/ 1122638 w 1446842"/>
              <a:gd name="connsiteY22" fmla="*/ 569843 h 2276154"/>
              <a:gd name="connsiteX0" fmla="*/ 1122638 w 1446842"/>
              <a:gd name="connsiteY0" fmla="*/ 569843 h 2276154"/>
              <a:gd name="connsiteX1" fmla="*/ 1120836 w 1446842"/>
              <a:gd name="connsiteY1" fmla="*/ 611040 h 2276154"/>
              <a:gd name="connsiteX2" fmla="*/ 1170287 w 1446842"/>
              <a:gd name="connsiteY2" fmla="*/ 615977 h 2276154"/>
              <a:gd name="connsiteX3" fmla="*/ 1199692 w 1446842"/>
              <a:gd name="connsiteY3" fmla="*/ 695562 h 2276154"/>
              <a:gd name="connsiteX4" fmla="*/ 1203982 w 1446842"/>
              <a:gd name="connsiteY4" fmla="*/ 729146 h 2276154"/>
              <a:gd name="connsiteX5" fmla="*/ 1145089 w 1446842"/>
              <a:gd name="connsiteY5" fmla="*/ 734585 h 2276154"/>
              <a:gd name="connsiteX6" fmla="*/ 1198993 w 1446842"/>
              <a:gd name="connsiteY6" fmla="*/ 773389 h 2276154"/>
              <a:gd name="connsiteX7" fmla="*/ 1199296 w 1446842"/>
              <a:gd name="connsiteY7" fmla="*/ 971263 h 2276154"/>
              <a:gd name="connsiteX8" fmla="*/ 1266982 w 1446842"/>
              <a:gd name="connsiteY8" fmla="*/ 970756 h 2276154"/>
              <a:gd name="connsiteX9" fmla="*/ 1233318 w 1446842"/>
              <a:gd name="connsiteY9" fmla="*/ 1444502 h 2276154"/>
              <a:gd name="connsiteX10" fmla="*/ 1290956 w 1446842"/>
              <a:gd name="connsiteY10" fmla="*/ 1826920 h 2276154"/>
              <a:gd name="connsiteX11" fmla="*/ 1446842 w 1446842"/>
              <a:gd name="connsiteY11" fmla="*/ 2214007 h 2276154"/>
              <a:gd name="connsiteX12" fmla="*/ 1376238 w 1446842"/>
              <a:gd name="connsiteY12" fmla="*/ 2276154 h 2276154"/>
              <a:gd name="connsiteX13" fmla="*/ 1211936 w 1446842"/>
              <a:gd name="connsiteY13" fmla="*/ 1988132 h 2276154"/>
              <a:gd name="connsiteX14" fmla="*/ 139947 w 1446842"/>
              <a:gd name="connsiteY14" fmla="*/ 701400 h 2276154"/>
              <a:gd name="connsiteX15" fmla="*/ 0 w 1446842"/>
              <a:gd name="connsiteY15" fmla="*/ 618141 h 2276154"/>
              <a:gd name="connsiteX16" fmla="*/ 29218 w 1446842"/>
              <a:gd name="connsiteY16" fmla="*/ 419646 h 2276154"/>
              <a:gd name="connsiteX17" fmla="*/ 519785 w 1446842"/>
              <a:gd name="connsiteY17" fmla="*/ 0 h 2276154"/>
              <a:gd name="connsiteX18" fmla="*/ 762534 w 1446842"/>
              <a:gd name="connsiteY18" fmla="*/ 303629 h 2276154"/>
              <a:gd name="connsiteX19" fmla="*/ 755916 w 1446842"/>
              <a:gd name="connsiteY19" fmla="*/ 436131 h 2276154"/>
              <a:gd name="connsiteX20" fmla="*/ 876930 w 1446842"/>
              <a:gd name="connsiteY20" fmla="*/ 445600 h 2276154"/>
              <a:gd name="connsiteX21" fmla="*/ 872453 w 1446842"/>
              <a:gd name="connsiteY21" fmla="*/ 567474 h 2276154"/>
              <a:gd name="connsiteX22" fmla="*/ 1122638 w 1446842"/>
              <a:gd name="connsiteY22" fmla="*/ 569843 h 227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46842" h="2276154">
                <a:moveTo>
                  <a:pt x="1122638" y="569843"/>
                </a:moveTo>
                <a:cubicBezTo>
                  <a:pt x="1122638" y="589268"/>
                  <a:pt x="1120836" y="591615"/>
                  <a:pt x="1120836" y="611040"/>
                </a:cubicBezTo>
                <a:cubicBezTo>
                  <a:pt x="1129599" y="612888"/>
                  <a:pt x="1157144" y="601890"/>
                  <a:pt x="1170287" y="615977"/>
                </a:cubicBezTo>
                <a:cubicBezTo>
                  <a:pt x="1176988" y="676038"/>
                  <a:pt x="1189890" y="669034"/>
                  <a:pt x="1199692" y="695562"/>
                </a:cubicBezTo>
                <a:lnTo>
                  <a:pt x="1203982" y="729146"/>
                </a:lnTo>
                <a:lnTo>
                  <a:pt x="1145089" y="734585"/>
                </a:lnTo>
                <a:lnTo>
                  <a:pt x="1198993" y="773389"/>
                </a:lnTo>
                <a:lnTo>
                  <a:pt x="1199296" y="971263"/>
                </a:lnTo>
                <a:lnTo>
                  <a:pt x="1266982" y="970756"/>
                </a:lnTo>
                <a:cubicBezTo>
                  <a:pt x="1243881" y="1055987"/>
                  <a:pt x="1234223" y="1123862"/>
                  <a:pt x="1233318" y="1444502"/>
                </a:cubicBezTo>
                <a:cubicBezTo>
                  <a:pt x="1252531" y="1571975"/>
                  <a:pt x="1242298" y="1615557"/>
                  <a:pt x="1290956" y="1826920"/>
                </a:cubicBezTo>
                <a:cubicBezTo>
                  <a:pt x="1341310" y="2009911"/>
                  <a:pt x="1394880" y="2084978"/>
                  <a:pt x="1446842" y="2214007"/>
                </a:cubicBezTo>
                <a:lnTo>
                  <a:pt x="1376238" y="2276154"/>
                </a:lnTo>
                <a:lnTo>
                  <a:pt x="1211936" y="1988132"/>
                </a:lnTo>
                <a:lnTo>
                  <a:pt x="139947" y="701400"/>
                </a:lnTo>
                <a:lnTo>
                  <a:pt x="0" y="618141"/>
                </a:lnTo>
                <a:lnTo>
                  <a:pt x="29218" y="419646"/>
                </a:lnTo>
                <a:cubicBezTo>
                  <a:pt x="192740" y="279764"/>
                  <a:pt x="368804" y="113986"/>
                  <a:pt x="519785" y="0"/>
                </a:cubicBezTo>
                <a:lnTo>
                  <a:pt x="762534" y="303629"/>
                </a:lnTo>
                <a:cubicBezTo>
                  <a:pt x="763630" y="341337"/>
                  <a:pt x="754820" y="398423"/>
                  <a:pt x="755916" y="436131"/>
                </a:cubicBezTo>
                <a:lnTo>
                  <a:pt x="876930" y="445600"/>
                </a:lnTo>
                <a:lnTo>
                  <a:pt x="872453" y="567474"/>
                </a:lnTo>
                <a:lnTo>
                  <a:pt x="1122638" y="569843"/>
                </a:lnTo>
                <a:close/>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latin typeface="+mn-ea"/>
              <a:ea typeface="+mn-ea"/>
            </a:endParaRPr>
          </a:p>
        </p:txBody>
      </p:sp>
      <p:sp>
        <p:nvSpPr>
          <p:cNvPr id="1188" name="テキスト ボックス 76"/>
          <p:cNvSpPr txBox="1"/>
          <p:nvPr/>
        </p:nvSpPr>
        <p:spPr>
          <a:xfrm>
            <a:off x="7620614" y="2127920"/>
            <a:ext cx="1723366" cy="527457"/>
          </a:xfrm>
          <a:prstGeom prst="rect">
            <a:avLst/>
          </a:prstGeom>
          <a:noFill/>
        </p:spPr>
        <p:txBody>
          <a:bodyPr wrap="none" rtlCol="0">
            <a:spAutoFit/>
          </a:bodyPr>
          <a:lstStyle/>
          <a:p>
            <a:pPr>
              <a:lnSpc>
                <a:spcPts val="1700"/>
              </a:lnSpc>
            </a:pPr>
            <a:r>
              <a:rPr lang="ja-JP" altLang="en-US" sz="1200" b="1" spc="-50" dirty="0">
                <a:solidFill>
                  <a:schemeClr val="tx1"/>
                </a:solidFill>
                <a:latin typeface="+mn-ea"/>
                <a:ea typeface="+mn-ea"/>
              </a:rPr>
              <a:t>◀地下駐車場出入口</a:t>
            </a:r>
            <a:endParaRPr lang="en-US" altLang="ja-JP" sz="1200" b="1" spc="-50" dirty="0">
              <a:solidFill>
                <a:schemeClr val="tx1"/>
              </a:solidFill>
              <a:latin typeface="+mn-ea"/>
              <a:ea typeface="+mn-ea"/>
            </a:endParaRPr>
          </a:p>
          <a:p>
            <a:pPr>
              <a:lnSpc>
                <a:spcPts val="1700"/>
              </a:lnSpc>
            </a:pPr>
            <a:r>
              <a:rPr lang="ja-JP" altLang="en-US" sz="1100" b="1" spc="-50" dirty="0">
                <a:solidFill>
                  <a:schemeClr val="tx1"/>
                </a:solidFill>
                <a:latin typeface="+mn-ea"/>
                <a:ea typeface="+mn-ea"/>
              </a:rPr>
              <a:t>　（高さ制限</a:t>
            </a:r>
            <a:r>
              <a:rPr lang="en-US" altLang="ja-JP" sz="1100" b="1" spc="-50" dirty="0">
                <a:solidFill>
                  <a:schemeClr val="tx1"/>
                </a:solidFill>
                <a:latin typeface="+mn-ea"/>
                <a:ea typeface="+mn-ea"/>
              </a:rPr>
              <a:t>2.3</a:t>
            </a:r>
            <a:r>
              <a:rPr lang="ja-JP" altLang="en-US" sz="1100" b="1" spc="-50" dirty="0">
                <a:solidFill>
                  <a:schemeClr val="tx1"/>
                </a:solidFill>
                <a:latin typeface="+mn-ea"/>
                <a:ea typeface="+mn-ea"/>
              </a:rPr>
              <a:t>ｍまで</a:t>
            </a:r>
            <a:r>
              <a:rPr lang="ja-JP" altLang="en-US" sz="1200" b="1" spc="-50" dirty="0">
                <a:solidFill>
                  <a:schemeClr val="tx1"/>
                </a:solidFill>
                <a:latin typeface="+mn-ea"/>
                <a:ea typeface="+mn-ea"/>
              </a:rPr>
              <a:t>）</a:t>
            </a:r>
            <a:endParaRPr kumimoji="1" lang="ja-JP" altLang="en-US" sz="1400" b="1" spc="-50" dirty="0">
              <a:solidFill>
                <a:schemeClr val="tx1"/>
              </a:solidFill>
              <a:latin typeface="+mn-ea"/>
              <a:ea typeface="+mn-ea"/>
            </a:endParaRPr>
          </a:p>
        </p:txBody>
      </p:sp>
      <p:sp>
        <p:nvSpPr>
          <p:cNvPr id="1189" name="テキスト プレースホルダー 5"/>
          <p:cNvSpPr txBox="1"/>
          <p:nvPr/>
        </p:nvSpPr>
        <p:spPr>
          <a:xfrm>
            <a:off x="9270066" y="6511651"/>
            <a:ext cx="453600" cy="2592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1100" kern="1200">
                <a:solidFill>
                  <a:schemeClr val="bg1"/>
                </a:solidFill>
                <a:latin typeface="小塚ゴシック Pro H" panose="020B0800000000000000" pitchFamily="34" charset="-128"/>
                <a:ea typeface="小塚ゴシック Pro H" panose="020B08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b="1" dirty="0">
                <a:latin typeface="+mn-ea"/>
                <a:ea typeface="+mn-ea"/>
              </a:rPr>
              <a:t>2</a:t>
            </a:r>
            <a:endParaRPr b="1">
              <a:latin typeface="+mn-ea"/>
              <a:ea typeface="+mn-ea"/>
            </a:endParaRPr>
          </a:p>
        </p:txBody>
      </p:sp>
      <p:sp>
        <p:nvSpPr>
          <p:cNvPr id="1190" name="テキスト ボックス 7"/>
          <p:cNvSpPr txBox="1"/>
          <p:nvPr/>
        </p:nvSpPr>
        <p:spPr>
          <a:xfrm>
            <a:off x="4875669" y="4087830"/>
            <a:ext cx="2104363" cy="460772"/>
          </a:xfrm>
          <a:prstGeom prst="rect">
            <a:avLst/>
          </a:prstGeom>
          <a:noFill/>
        </p:spPr>
        <p:txBody>
          <a:bodyPr wrap="square" rtlCol="0">
            <a:spAutoFit/>
          </a:bodyPr>
          <a:lstStyle/>
          <a:p>
            <a:r>
              <a:rPr lang="ja-JP" altLang="en-US" sz="1200" dirty="0">
                <a:solidFill>
                  <a:schemeClr val="tx1">
                    <a:lumMod val="65000"/>
                    <a:lumOff val="35000"/>
                  </a:schemeClr>
                </a:solidFill>
                <a:latin typeface="+mn-ea"/>
                <a:ea typeface="+mn-ea"/>
              </a:rPr>
              <a:t>複合公共施設</a:t>
            </a:r>
            <a:endParaRPr lang="en-US" altLang="ja-JP" sz="1600" dirty="0">
              <a:solidFill>
                <a:schemeClr val="tx1">
                  <a:lumMod val="65000"/>
                  <a:lumOff val="35000"/>
                </a:schemeClr>
              </a:solidFill>
              <a:latin typeface="+mn-ea"/>
              <a:ea typeface="+mn-ea"/>
            </a:endParaRPr>
          </a:p>
          <a:p>
            <a:r>
              <a:rPr lang="ja-JP" altLang="en-US" sz="1200" dirty="0">
                <a:solidFill>
                  <a:schemeClr val="tx1">
                    <a:lumMod val="65000"/>
                    <a:lumOff val="35000"/>
                  </a:schemeClr>
                </a:solidFill>
                <a:latin typeface="+mn-ea"/>
                <a:ea typeface="+mn-ea"/>
              </a:rPr>
              <a:t>（地下1階　防災センター）</a:t>
            </a:r>
          </a:p>
        </p:txBody>
      </p:sp>
      <p:grpSp>
        <p:nvGrpSpPr>
          <p:cNvPr id="1191" name="グループ化 47"/>
          <p:cNvGrpSpPr/>
          <p:nvPr/>
        </p:nvGrpSpPr>
        <p:grpSpPr>
          <a:xfrm>
            <a:off x="4745695" y="3469958"/>
            <a:ext cx="393615" cy="486109"/>
            <a:chOff x="4789922" y="3440564"/>
            <a:chExt cx="393615" cy="486109"/>
          </a:xfrm>
        </p:grpSpPr>
        <p:pic>
          <p:nvPicPr>
            <p:cNvPr id="1192" name="図 63"/>
            <p:cNvPicPr>
              <a:picLocks noChangeAspect="1"/>
            </p:cNvPicPr>
            <p:nvPr/>
          </p:nvPicPr>
          <p:blipFill>
            <a:blip r:embed="rId7"/>
            <a:srcRect l="42909" t="45222" r="53088" b="47783"/>
            <a:stretch>
              <a:fillRect/>
            </a:stretch>
          </p:blipFill>
          <p:spPr>
            <a:xfrm>
              <a:off x="4789922" y="3440564"/>
              <a:ext cx="393615" cy="486109"/>
            </a:xfrm>
            <a:prstGeom prst="rect">
              <a:avLst/>
            </a:prstGeom>
          </p:spPr>
        </p:pic>
        <p:sp>
          <p:nvSpPr>
            <p:cNvPr id="1193" name="正方形/長方形 42"/>
            <p:cNvSpPr/>
            <p:nvPr/>
          </p:nvSpPr>
          <p:spPr>
            <a:xfrm rot="2346516">
              <a:off x="4831959" y="3654161"/>
              <a:ext cx="269081" cy="195262"/>
            </a:xfrm>
            <a:custGeom>
              <a:avLst/>
              <a:gdLst/>
              <a:ahLst/>
              <a:cxnLst/>
              <a:rect l="l" t="t" r="r" b="b"/>
              <a:pathLst>
                <a:path w="21600" h="21600">
                  <a:moveTo>
                    <a:pt x="0" y="0"/>
                  </a:moveTo>
                  <a:lnTo>
                    <a:pt x="21600" y="31"/>
                  </a:lnTo>
                  <a:lnTo>
                    <a:pt x="21364" y="21600"/>
                  </a:lnTo>
                  <a:lnTo>
                    <a:pt x="575" y="21236"/>
                  </a:lnTo>
                  <a:lnTo>
                    <a:pt x="0" y="0"/>
                  </a:lnTo>
                  <a:close/>
                </a:path>
              </a:pathLst>
            </a:custGeom>
            <a:solidFill>
              <a:srgbClr val="FF979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a typeface="+mn-ea"/>
              </a:endParaRPr>
            </a:p>
          </p:txBody>
        </p:sp>
        <p:sp>
          <p:nvSpPr>
            <p:cNvPr id="1194" name="正方形/長方形 43"/>
            <p:cNvSpPr/>
            <p:nvPr/>
          </p:nvSpPr>
          <p:spPr>
            <a:xfrm rot="2346516">
              <a:off x="4935909" y="3550123"/>
              <a:ext cx="240419" cy="130324"/>
            </a:xfrm>
            <a:custGeom>
              <a:avLst/>
              <a:gdLst/>
              <a:ahLst/>
              <a:cxnLst/>
              <a:rect l="l" t="t" r="r" b="b"/>
              <a:pathLst>
                <a:path w="21600" h="21600">
                  <a:moveTo>
                    <a:pt x="0" y="0"/>
                  </a:moveTo>
                  <a:lnTo>
                    <a:pt x="21253" y="680"/>
                  </a:lnTo>
                  <a:lnTo>
                    <a:pt x="21600" y="21600"/>
                  </a:lnTo>
                  <a:lnTo>
                    <a:pt x="206" y="21600"/>
                  </a:lnTo>
                  <a:lnTo>
                    <a:pt x="0" y="0"/>
                  </a:lnTo>
                  <a:close/>
                </a:path>
              </a:pathLst>
            </a:cu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a typeface="+mn-ea"/>
              </a:endParaRPr>
            </a:p>
          </p:txBody>
        </p:sp>
      </p:grpSp>
      <p:sp>
        <p:nvSpPr>
          <p:cNvPr id="1195" name="図形 154"/>
          <p:cNvSpPr/>
          <p:nvPr/>
        </p:nvSpPr>
        <p:spPr>
          <a:xfrm>
            <a:off x="7392707" y="1650900"/>
            <a:ext cx="437852" cy="477304"/>
          </a:xfrm>
          <a:prstGeom prst="star5">
            <a:avLst/>
          </a:prstGeom>
          <a:solidFill>
            <a:schemeClr val="accent4"/>
          </a:solidFill>
          <a:ln w="12700" cap="flat" cmpd="sng" algn="ctr">
            <a:solidFill>
              <a:schemeClr val="accent4"/>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latin typeface="+mn-ea"/>
              <a:ea typeface="+mn-ea"/>
            </a:endParaRPr>
          </a:p>
        </p:txBody>
      </p:sp>
      <p:sp>
        <p:nvSpPr>
          <p:cNvPr id="1196" name="テキスト ボックス 7"/>
          <p:cNvSpPr txBox="1"/>
          <p:nvPr/>
        </p:nvSpPr>
        <p:spPr>
          <a:xfrm>
            <a:off x="7507909" y="1761852"/>
            <a:ext cx="207448" cy="337661"/>
          </a:xfrm>
          <a:prstGeom prst="rect">
            <a:avLst/>
          </a:prstGeom>
          <a:noFill/>
        </p:spPr>
        <p:txBody>
          <a:bodyPr wrap="square" rtlCol="0">
            <a:spAutoFit/>
          </a:bodyPr>
          <a:lstStyle/>
          <a:p>
            <a:pPr algn="ctr"/>
            <a:r>
              <a:rPr lang="ja-JP" altLang="en-US" sz="1600" b="1" dirty="0">
                <a:solidFill>
                  <a:schemeClr val="tx1">
                    <a:lumMod val="75000"/>
                    <a:lumOff val="25000"/>
                  </a:schemeClr>
                </a:solidFill>
                <a:latin typeface="+mn-ea"/>
                <a:ea typeface="+mn-ea"/>
              </a:rPr>
              <a:t>１</a:t>
            </a:r>
            <a:endParaRPr lang="en-US" altLang="ja-JP" sz="1600" b="1" dirty="0">
              <a:solidFill>
                <a:schemeClr val="tx1">
                  <a:lumMod val="75000"/>
                  <a:lumOff val="25000"/>
                </a:schemeClr>
              </a:solidFill>
              <a:latin typeface="+mn-ea"/>
              <a:ea typeface="+mn-ea"/>
            </a:endParaRPr>
          </a:p>
        </p:txBody>
      </p:sp>
      <p:sp>
        <p:nvSpPr>
          <p:cNvPr id="1197" name="テキスト ボックス 81"/>
          <p:cNvSpPr txBox="1"/>
          <p:nvPr/>
        </p:nvSpPr>
        <p:spPr>
          <a:xfrm>
            <a:off x="3849930" y="3120807"/>
            <a:ext cx="820170" cy="260862"/>
          </a:xfrm>
          <a:prstGeom prst="rect">
            <a:avLst/>
          </a:prstGeom>
          <a:solidFill>
            <a:schemeClr val="bg1"/>
          </a:solidFill>
          <a:ln>
            <a:solidFill>
              <a:srgbClr val="C00000"/>
            </a:solidFill>
          </a:ln>
        </p:spPr>
        <p:txBody>
          <a:bodyPr wrap="square" lIns="36000" tIns="18000" rIns="36000" bIns="0" rtlCol="0" anchor="ctr" anchorCtr="1">
            <a:noAutofit/>
          </a:bodyPr>
          <a:lstStyle/>
          <a:p>
            <a:pPr algn="ctr"/>
            <a:r>
              <a:rPr lang="ja-JP" altLang="en-US" sz="1400" b="1" dirty="0">
                <a:solidFill>
                  <a:srgbClr val="C00000"/>
                </a:solidFill>
                <a:latin typeface="+mn-ea"/>
                <a:ea typeface="+mn-ea"/>
              </a:rPr>
              <a:t>エリアC</a:t>
            </a:r>
            <a:endParaRPr>
              <a:latin typeface="+mn-ea"/>
              <a:ea typeface="+mn-ea"/>
            </a:endParaRPr>
          </a:p>
        </p:txBody>
      </p:sp>
      <p:sp>
        <p:nvSpPr>
          <p:cNvPr id="1198" name="図形 83"/>
          <p:cNvSpPr/>
          <p:nvPr/>
        </p:nvSpPr>
        <p:spPr>
          <a:xfrm>
            <a:off x="4641056" y="2640806"/>
            <a:ext cx="900158" cy="1007542"/>
          </a:xfrm>
          <a:custGeom>
            <a:avLst/>
            <a:gdLst/>
            <a:ahLst/>
            <a:cxnLst/>
            <a:rect l="l" t="t" r="r" b="b"/>
            <a:pathLst>
              <a:path w="21600" h="21600">
                <a:moveTo>
                  <a:pt x="5885" y="10825"/>
                </a:moveTo>
                <a:lnTo>
                  <a:pt x="2571" y="14348"/>
                </a:lnTo>
                <a:lnTo>
                  <a:pt x="4171" y="15319"/>
                </a:lnTo>
                <a:lnTo>
                  <a:pt x="57" y="19455"/>
                </a:lnTo>
                <a:lnTo>
                  <a:pt x="2914" y="21600"/>
                </a:lnTo>
                <a:lnTo>
                  <a:pt x="5600" y="18944"/>
                </a:lnTo>
                <a:lnTo>
                  <a:pt x="4857" y="18178"/>
                </a:lnTo>
                <a:lnTo>
                  <a:pt x="12000" y="10621"/>
                </a:lnTo>
                <a:lnTo>
                  <a:pt x="12571" y="10978"/>
                </a:lnTo>
                <a:lnTo>
                  <a:pt x="17371" y="5923"/>
                </a:lnTo>
                <a:lnTo>
                  <a:pt x="17885" y="6229"/>
                </a:lnTo>
                <a:lnTo>
                  <a:pt x="21600" y="2297"/>
                </a:lnTo>
                <a:lnTo>
                  <a:pt x="18457" y="51"/>
                </a:lnTo>
                <a:lnTo>
                  <a:pt x="6971" y="12051"/>
                </a:lnTo>
                <a:lnTo>
                  <a:pt x="5542" y="11029"/>
                </a:lnTo>
              </a:path>
            </a:pathLst>
          </a:custGeom>
          <a:solidFill>
            <a:srgbClr val="E78B8B">
              <a:alpha val="52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199" name="図形 84"/>
          <p:cNvSpPr/>
          <p:nvPr/>
        </p:nvSpPr>
        <p:spPr>
          <a:xfrm>
            <a:off x="4021924" y="3967147"/>
            <a:ext cx="428632" cy="400065"/>
          </a:xfrm>
          <a:custGeom>
            <a:avLst/>
            <a:gdLst/>
            <a:ahLst/>
            <a:cxnLst/>
            <a:rect l="l" t="t" r="r" b="b"/>
            <a:pathLst>
              <a:path w="21600" h="21600">
                <a:moveTo>
                  <a:pt x="0" y="15300"/>
                </a:moveTo>
                <a:lnTo>
                  <a:pt x="6360" y="21600"/>
                </a:lnTo>
                <a:lnTo>
                  <a:pt x="21600" y="2957"/>
                </a:lnTo>
                <a:lnTo>
                  <a:pt x="18480" y="0"/>
                </a:lnTo>
                <a:lnTo>
                  <a:pt x="12360" y="7586"/>
                </a:lnTo>
                <a:lnTo>
                  <a:pt x="9120" y="3986"/>
                </a:lnTo>
                <a:lnTo>
                  <a:pt x="0" y="15300"/>
                </a:lnTo>
                <a:close/>
              </a:path>
            </a:pathLst>
          </a:custGeom>
          <a:solidFill>
            <a:srgbClr val="E78B8B">
              <a:alpha val="52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00" name="図形 79"/>
          <p:cNvSpPr/>
          <p:nvPr/>
        </p:nvSpPr>
        <p:spPr>
          <a:xfrm>
            <a:off x="2779530" y="5398890"/>
            <a:ext cx="645319" cy="578644"/>
          </a:xfrm>
          <a:custGeom>
            <a:avLst/>
            <a:gdLst/>
            <a:ahLst/>
            <a:cxnLst/>
            <a:rect l="l" t="t" r="r" b="b"/>
            <a:pathLst>
              <a:path w="21600" h="21600">
                <a:moveTo>
                  <a:pt x="9404" y="0"/>
                </a:moveTo>
                <a:lnTo>
                  <a:pt x="0" y="12444"/>
                </a:lnTo>
                <a:lnTo>
                  <a:pt x="2710" y="13511"/>
                </a:lnTo>
                <a:lnTo>
                  <a:pt x="1913" y="14489"/>
                </a:lnTo>
                <a:lnTo>
                  <a:pt x="5261" y="17333"/>
                </a:lnTo>
                <a:lnTo>
                  <a:pt x="9565" y="19644"/>
                </a:lnTo>
                <a:lnTo>
                  <a:pt x="14028" y="21066"/>
                </a:lnTo>
                <a:lnTo>
                  <a:pt x="18810" y="21600"/>
                </a:lnTo>
                <a:lnTo>
                  <a:pt x="18969" y="20444"/>
                </a:lnTo>
                <a:lnTo>
                  <a:pt x="21600" y="21511"/>
                </a:lnTo>
                <a:lnTo>
                  <a:pt x="21441" y="4800"/>
                </a:lnTo>
                <a:lnTo>
                  <a:pt x="9404" y="0"/>
                </a:lnTo>
                <a:close/>
              </a:path>
            </a:pathLst>
          </a:custGeom>
          <a:solidFill>
            <a:srgbClr val="E78B8B">
              <a:alpha val="52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01" name="テキスト ボックス 84"/>
          <p:cNvSpPr txBox="1"/>
          <p:nvPr/>
        </p:nvSpPr>
        <p:spPr>
          <a:xfrm>
            <a:off x="1485286" y="4932566"/>
            <a:ext cx="1362690" cy="347920"/>
          </a:xfrm>
          <a:prstGeom prst="rect">
            <a:avLst/>
          </a:prstGeom>
          <a:noFill/>
        </p:spPr>
        <p:txBody>
          <a:bodyPr wrap="none" rtlCol="0">
            <a:spAutoFit/>
          </a:bodyPr>
          <a:lstStyle/>
          <a:p>
            <a:pPr>
              <a:lnSpc>
                <a:spcPts val="2000"/>
              </a:lnSpc>
            </a:pPr>
            <a:r>
              <a:rPr lang="en-US" altLang="ja-JP" sz="900" b="0" dirty="0">
                <a:latin typeface="+mn-ea"/>
                <a:ea typeface="+mn-ea"/>
              </a:rPr>
              <a:t>2023</a:t>
            </a:r>
            <a:r>
              <a:rPr lang="ja-JP" altLang="en-US" sz="900" b="0" dirty="0">
                <a:latin typeface="+mn-ea"/>
                <a:ea typeface="+mn-ea"/>
              </a:rPr>
              <a:t>年度オープン予定</a:t>
            </a:r>
            <a:endParaRPr b="0">
              <a:latin typeface="+mn-ea"/>
              <a:ea typeface="+mn-ea"/>
            </a:endParaRPr>
          </a:p>
        </p:txBody>
      </p:sp>
      <p:sp>
        <p:nvSpPr>
          <p:cNvPr id="1202" name="図形 86"/>
          <p:cNvSpPr/>
          <p:nvPr/>
        </p:nvSpPr>
        <p:spPr>
          <a:xfrm>
            <a:off x="2847976" y="5288810"/>
            <a:ext cx="437852" cy="477304"/>
          </a:xfrm>
          <a:prstGeom prst="star5">
            <a:avLst/>
          </a:prstGeom>
          <a:solidFill>
            <a:schemeClr val="accent4"/>
          </a:solidFill>
          <a:ln w="12700" cap="flat" cmpd="sng" algn="ctr">
            <a:solidFill>
              <a:schemeClr val="accent4"/>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latin typeface="+mn-ea"/>
              <a:ea typeface="+mn-ea"/>
            </a:endParaRPr>
          </a:p>
        </p:txBody>
      </p:sp>
      <p:sp>
        <p:nvSpPr>
          <p:cNvPr id="1203" name="テキスト ボックス 156"/>
          <p:cNvSpPr txBox="1"/>
          <p:nvPr/>
        </p:nvSpPr>
        <p:spPr>
          <a:xfrm>
            <a:off x="2926291" y="5421462"/>
            <a:ext cx="281222" cy="337661"/>
          </a:xfrm>
          <a:prstGeom prst="rect">
            <a:avLst/>
          </a:prstGeom>
          <a:noFill/>
        </p:spPr>
        <p:txBody>
          <a:bodyPr wrap="square" rtlCol="0">
            <a:spAutoFit/>
          </a:bodyPr>
          <a:lstStyle/>
          <a:p>
            <a:pPr algn="ctr"/>
            <a:r>
              <a:rPr lang="ja-JP" altLang="en-US" sz="1600" b="1" dirty="0">
                <a:solidFill>
                  <a:schemeClr val="tx1">
                    <a:lumMod val="75000"/>
                    <a:lumOff val="25000"/>
                  </a:schemeClr>
                </a:solidFill>
                <a:latin typeface="+mn-ea"/>
                <a:ea typeface="+mn-ea"/>
              </a:rPr>
              <a:t>２</a:t>
            </a:r>
            <a:endParaRPr lang="en-US" altLang="ja-JP" sz="1600" b="1" dirty="0">
              <a:solidFill>
                <a:schemeClr val="tx1">
                  <a:lumMod val="75000"/>
                  <a:lumOff val="25000"/>
                </a:schemeClr>
              </a:solidFill>
              <a:latin typeface="+mn-ea"/>
              <a:ea typeface="+mn-ea"/>
            </a:endParaRPr>
          </a:p>
        </p:txBody>
      </p:sp>
      <p:sp>
        <p:nvSpPr>
          <p:cNvPr id="1204" name="テキスト ボックス 82"/>
          <p:cNvSpPr txBox="1"/>
          <p:nvPr/>
        </p:nvSpPr>
        <p:spPr>
          <a:xfrm>
            <a:off x="635601" y="5478826"/>
            <a:ext cx="2021361" cy="276106"/>
          </a:xfrm>
          <a:prstGeom prst="rect">
            <a:avLst/>
          </a:prstGeom>
          <a:noFill/>
        </p:spPr>
        <p:txBody>
          <a:bodyPr wrap="square" rtlCol="0">
            <a:spAutoFit/>
          </a:bodyPr>
          <a:lstStyle/>
          <a:p>
            <a:r>
              <a:rPr lang="ja-JP" altLang="en-US" sz="1200" dirty="0">
                <a:solidFill>
                  <a:schemeClr val="tx1">
                    <a:lumMod val="65000"/>
                    <a:lumOff val="35000"/>
                  </a:schemeClr>
                </a:solidFill>
                <a:latin typeface="+mn-ea"/>
                <a:ea typeface="+mn-ea"/>
              </a:rPr>
              <a:t>駅南側メイン出入口</a:t>
            </a:r>
            <a:endParaRPr lang="en-US" altLang="ja-JP" sz="1600" dirty="0">
              <a:solidFill>
                <a:schemeClr val="tx1">
                  <a:lumMod val="65000"/>
                  <a:lumOff val="35000"/>
                </a:schemeClr>
              </a:solidFill>
              <a:latin typeface="+mn-ea"/>
              <a:ea typeface="+mn-ea"/>
            </a:endParaRPr>
          </a:p>
        </p:txBody>
      </p:sp>
      <p:cxnSp>
        <p:nvCxnSpPr>
          <p:cNvPr id="1205" name="直線矢印コネクタ 173"/>
          <p:cNvCxnSpPr>
            <a:cxnSpLocks/>
          </p:cNvCxnSpPr>
          <p:nvPr/>
        </p:nvCxnSpPr>
        <p:spPr>
          <a:xfrm flipH="1" flipV="1">
            <a:off x="5087937" y="3619500"/>
            <a:ext cx="142875" cy="0"/>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06" name="テキスト ボックス 7"/>
          <p:cNvSpPr txBox="1"/>
          <p:nvPr/>
        </p:nvSpPr>
        <p:spPr>
          <a:xfrm>
            <a:off x="1036849" y="6143269"/>
            <a:ext cx="1811127" cy="387332"/>
          </a:xfrm>
          <a:prstGeom prst="rect">
            <a:avLst/>
          </a:prstGeom>
          <a:solidFill>
            <a:schemeClr val="bg1"/>
          </a:solidFill>
          <a:ln>
            <a:solidFill>
              <a:srgbClr val="C00000"/>
            </a:solidFill>
          </a:ln>
        </p:spPr>
        <p:txBody>
          <a:bodyPr wrap="square" lIns="36000" tIns="18000" rIns="36000" bIns="0" rtlCol="0">
            <a:spAutoFit/>
          </a:bodyPr>
          <a:lstStyle/>
          <a:p>
            <a:pPr algn="ctr"/>
            <a:r>
              <a:rPr lang="ja-JP" altLang="en-US" sz="1400" b="1" dirty="0">
                <a:solidFill>
                  <a:srgbClr val="C00000"/>
                </a:solidFill>
                <a:latin typeface="+mn-ea"/>
                <a:ea typeface="+mn-ea"/>
              </a:rPr>
              <a:t>エリア</a:t>
            </a:r>
            <a:r>
              <a:rPr lang="en-US" altLang="ja-JP" sz="1600" b="1" dirty="0">
                <a:solidFill>
                  <a:srgbClr val="C00000"/>
                </a:solidFill>
                <a:latin typeface="+mn-ea"/>
                <a:ea typeface="+mn-ea"/>
              </a:rPr>
              <a:t>E</a:t>
            </a:r>
            <a:endParaRPr>
              <a:solidFill>
                <a:srgbClr val="C00000"/>
              </a:solidFill>
              <a:latin typeface="+mn-ea"/>
              <a:ea typeface="+mn-ea"/>
            </a:endParaRPr>
          </a:p>
          <a:p>
            <a:pPr algn="ctr"/>
            <a:r>
              <a:rPr lang="en-US" altLang="ja-JP" sz="800" b="1" dirty="0">
                <a:solidFill>
                  <a:srgbClr val="C00000"/>
                </a:solidFill>
                <a:latin typeface="+mn-ea"/>
                <a:ea typeface="+mn-ea"/>
              </a:rPr>
              <a:t>【2023</a:t>
            </a:r>
            <a:r>
              <a:rPr lang="ja-JP" altLang="en-US" sz="800" b="1" dirty="0">
                <a:solidFill>
                  <a:srgbClr val="C00000"/>
                </a:solidFill>
                <a:latin typeface="+mn-ea"/>
                <a:ea typeface="+mn-ea"/>
              </a:rPr>
              <a:t>年度オープン予定】</a:t>
            </a:r>
            <a:endParaRPr lang="en-US" altLang="ja-JP" sz="1600" b="1" dirty="0">
              <a:solidFill>
                <a:srgbClr val="C00000"/>
              </a:solidFill>
              <a:latin typeface="+mn-ea"/>
              <a:ea typeface="+mn-ea"/>
            </a:endParaRPr>
          </a:p>
        </p:txBody>
      </p:sp>
      <p:sp>
        <p:nvSpPr>
          <p:cNvPr id="1207" name="テキスト ボックス 177"/>
          <p:cNvSpPr txBox="1"/>
          <p:nvPr/>
        </p:nvSpPr>
        <p:spPr>
          <a:xfrm>
            <a:off x="1537232" y="5248072"/>
            <a:ext cx="405181" cy="260717"/>
          </a:xfrm>
          <a:prstGeom prst="rect">
            <a:avLst/>
          </a:prstGeom>
          <a:noFill/>
        </p:spPr>
        <p:txBody>
          <a:bodyPr wrap="square" rtlCol="0">
            <a:spAutoFit/>
          </a:bodyPr>
          <a:lstStyle/>
          <a:p>
            <a:r>
              <a:rPr lang="en-US" altLang="ja-JP" sz="1100" b="1" dirty="0">
                <a:solidFill>
                  <a:schemeClr val="tx1"/>
                </a:solidFill>
                <a:latin typeface="+mn-ea"/>
                <a:ea typeface="+mn-ea"/>
              </a:rPr>
              <a:t>EV</a:t>
            </a:r>
            <a:endParaRPr>
              <a:solidFill>
                <a:schemeClr val="tx1"/>
              </a:solidFill>
              <a:latin typeface="+mn-ea"/>
              <a:ea typeface="+mn-ea"/>
            </a:endParaRPr>
          </a:p>
        </p:txBody>
      </p:sp>
      <p:cxnSp>
        <p:nvCxnSpPr>
          <p:cNvPr id="1208" name="直線矢印コネクタ 178"/>
          <p:cNvCxnSpPr>
            <a:cxnSpLocks/>
          </p:cNvCxnSpPr>
          <p:nvPr/>
        </p:nvCxnSpPr>
        <p:spPr>
          <a:xfrm flipH="1" flipV="1">
            <a:off x="1470025" y="5359400"/>
            <a:ext cx="142875" cy="0"/>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209" name="グループ 185"/>
          <p:cNvGrpSpPr/>
          <p:nvPr/>
        </p:nvGrpSpPr>
        <p:grpSpPr>
          <a:xfrm>
            <a:off x="7371223" y="4539892"/>
            <a:ext cx="1972757" cy="1608123"/>
            <a:chOff x="7651101" y="4461826"/>
            <a:chExt cx="1972757" cy="1695631"/>
          </a:xfrm>
        </p:grpSpPr>
        <p:grpSp>
          <p:nvGrpSpPr>
            <p:cNvPr id="1210" name="グループ化 31"/>
            <p:cNvGrpSpPr/>
            <p:nvPr/>
          </p:nvGrpSpPr>
          <p:grpSpPr>
            <a:xfrm>
              <a:off x="7651101" y="4461826"/>
              <a:ext cx="1972757" cy="1401696"/>
              <a:chOff x="7867278" y="4371714"/>
              <a:chExt cx="1761964" cy="1401696"/>
            </a:xfrm>
          </p:grpSpPr>
          <p:sp>
            <p:nvSpPr>
              <p:cNvPr id="1211" name="正方形/長方形 38"/>
              <p:cNvSpPr/>
              <p:nvPr/>
            </p:nvSpPr>
            <p:spPr>
              <a:xfrm>
                <a:off x="7876516" y="4371714"/>
                <a:ext cx="1752726" cy="1401696"/>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a typeface="+mn-ea"/>
                </a:endParaRPr>
              </a:p>
            </p:txBody>
          </p:sp>
          <p:sp>
            <p:nvSpPr>
              <p:cNvPr id="1212" name="テキスト ボックス 37"/>
              <p:cNvSpPr txBox="1"/>
              <p:nvPr/>
            </p:nvSpPr>
            <p:spPr>
              <a:xfrm>
                <a:off x="7867278" y="4445516"/>
                <a:ext cx="894859" cy="274904"/>
              </a:xfrm>
              <a:prstGeom prst="rect">
                <a:avLst/>
              </a:prstGeom>
              <a:noFill/>
            </p:spPr>
            <p:txBody>
              <a:bodyPr wrap="square" rtlCol="0">
                <a:spAutoFit/>
              </a:bodyPr>
              <a:lstStyle/>
              <a:p>
                <a:r>
                  <a:rPr lang="ja-JP" altLang="en-US" sz="1100" b="1" dirty="0">
                    <a:solidFill>
                      <a:schemeClr val="tx1">
                        <a:lumMod val="75000"/>
                        <a:lumOff val="25000"/>
                      </a:schemeClr>
                    </a:solidFill>
                    <a:latin typeface="+mn-ea"/>
                    <a:ea typeface="+mn-ea"/>
                  </a:rPr>
                  <a:t>凡 例</a:t>
                </a:r>
                <a:endParaRPr lang="en-US" altLang="ja-JP" sz="1100" b="1" dirty="0">
                  <a:solidFill>
                    <a:schemeClr val="tx1">
                      <a:lumMod val="75000"/>
                      <a:lumOff val="25000"/>
                    </a:schemeClr>
                  </a:solidFill>
                  <a:latin typeface="+mn-ea"/>
                  <a:ea typeface="+mn-ea"/>
                </a:endParaRPr>
              </a:p>
            </p:txBody>
          </p:sp>
        </p:grpSp>
        <p:sp>
          <p:nvSpPr>
            <p:cNvPr id="1213" name="テキスト ボックス 5"/>
            <p:cNvSpPr txBox="1"/>
            <p:nvPr/>
          </p:nvSpPr>
          <p:spPr>
            <a:xfrm>
              <a:off x="8054992" y="5344781"/>
              <a:ext cx="1568866" cy="453393"/>
            </a:xfrm>
            <a:prstGeom prst="rect">
              <a:avLst/>
            </a:prstGeom>
            <a:noFill/>
          </p:spPr>
          <p:txBody>
            <a:bodyPr wrap="square" rtlCol="0">
              <a:spAutoFit/>
            </a:bodyPr>
            <a:lstStyle/>
            <a:p>
              <a:r>
                <a:rPr lang="ja-JP" altLang="en-US" sz="1100" b="1" dirty="0">
                  <a:solidFill>
                    <a:schemeClr val="tx1">
                      <a:lumMod val="75000"/>
                      <a:lumOff val="25000"/>
                    </a:schemeClr>
                  </a:solidFill>
                  <a:latin typeface="+mn-ea"/>
                  <a:ea typeface="+mn-ea"/>
                </a:rPr>
                <a:t>…分電盤 </a:t>
              </a:r>
              <a:r>
                <a:rPr lang="en-US" altLang="ja-JP" sz="1100" b="1" dirty="0">
                  <a:solidFill>
                    <a:schemeClr val="tx1">
                      <a:lumMod val="75000"/>
                      <a:lumOff val="25000"/>
                    </a:schemeClr>
                  </a:solidFill>
                  <a:latin typeface="+mn-ea"/>
                  <a:ea typeface="+mn-ea"/>
                </a:rPr>
                <a:t>8,000W</a:t>
              </a:r>
              <a:r>
                <a:rPr lang="ja-JP" altLang="en-US" sz="1100" b="1" dirty="0">
                  <a:solidFill>
                    <a:schemeClr val="tx1">
                      <a:lumMod val="75000"/>
                      <a:lumOff val="25000"/>
                    </a:schemeClr>
                  </a:solidFill>
                  <a:latin typeface="+mn-ea"/>
                  <a:ea typeface="+mn-ea"/>
                </a:rPr>
                <a:t>まで</a:t>
              </a:r>
              <a:endParaRPr lang="en-US" altLang="ja-JP" sz="1100" b="1" dirty="0">
                <a:solidFill>
                  <a:schemeClr val="tx1">
                    <a:lumMod val="75000"/>
                    <a:lumOff val="25000"/>
                  </a:schemeClr>
                </a:solidFill>
                <a:latin typeface="+mn-ea"/>
                <a:ea typeface="+mn-ea"/>
              </a:endParaRPr>
            </a:p>
            <a:p>
              <a:r>
                <a:rPr lang="ja-JP" altLang="en-US" sz="1100" b="1" dirty="0">
                  <a:solidFill>
                    <a:schemeClr val="tx1">
                      <a:lumMod val="75000"/>
                      <a:lumOff val="25000"/>
                    </a:schemeClr>
                  </a:solidFill>
                  <a:latin typeface="+mn-ea"/>
                  <a:ea typeface="+mn-ea"/>
                </a:rPr>
                <a:t>…分電盤 </a:t>
              </a:r>
              <a:r>
                <a:rPr lang="en-US" altLang="ja-JP" sz="1100" b="1" dirty="0">
                  <a:solidFill>
                    <a:schemeClr val="tx1">
                      <a:lumMod val="75000"/>
                      <a:lumOff val="25000"/>
                    </a:schemeClr>
                  </a:solidFill>
                  <a:latin typeface="+mn-ea"/>
                  <a:ea typeface="+mn-ea"/>
                </a:rPr>
                <a:t>8,000W</a:t>
              </a:r>
              <a:r>
                <a:rPr lang="ja-JP" altLang="en-US" sz="1100" b="1" dirty="0">
                  <a:solidFill>
                    <a:schemeClr val="tx1">
                      <a:lumMod val="75000"/>
                      <a:lumOff val="25000"/>
                    </a:schemeClr>
                  </a:solidFill>
                  <a:latin typeface="+mn-ea"/>
                  <a:ea typeface="+mn-ea"/>
                </a:rPr>
                <a:t>まで</a:t>
              </a:r>
              <a:endParaRPr lang="en-US" altLang="ja-JP" sz="1100" b="1" dirty="0">
                <a:solidFill>
                  <a:schemeClr val="tx1">
                    <a:lumMod val="75000"/>
                    <a:lumOff val="25000"/>
                  </a:schemeClr>
                </a:solidFill>
                <a:latin typeface="+mn-ea"/>
                <a:ea typeface="+mn-ea"/>
              </a:endParaRPr>
            </a:p>
          </p:txBody>
        </p:sp>
        <p:sp>
          <p:nvSpPr>
            <p:cNvPr id="1214" name="正方形/長方形 17"/>
            <p:cNvSpPr/>
            <p:nvPr/>
          </p:nvSpPr>
          <p:spPr>
            <a:xfrm>
              <a:off x="7752119" y="4844239"/>
              <a:ext cx="337185" cy="176654"/>
            </a:xfrm>
            <a:prstGeom prst="rect">
              <a:avLst/>
            </a:prstGeom>
            <a:solidFill>
              <a:srgbClr val="FF9797">
                <a:alpha val="72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mn-ea"/>
                <a:ea typeface="+mn-ea"/>
              </a:endParaRPr>
            </a:p>
          </p:txBody>
        </p:sp>
        <p:sp>
          <p:nvSpPr>
            <p:cNvPr id="1215" name="図形 162"/>
            <p:cNvSpPr/>
            <p:nvPr/>
          </p:nvSpPr>
          <p:spPr>
            <a:xfrm>
              <a:off x="7854575" y="5362535"/>
              <a:ext cx="164020" cy="166911"/>
            </a:xfrm>
            <a:prstGeom prst="star5">
              <a:avLst/>
            </a:prstGeom>
            <a:solidFill>
              <a:schemeClr val="accent4">
                <a:alpha val="85000"/>
              </a:schemeClr>
            </a:solidFill>
            <a:ln w="12700" cap="flat" cmpd="sng" algn="ctr">
              <a:solidFill>
                <a:schemeClr val="accent4"/>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latin typeface="+mn-ea"/>
                <a:ea typeface="+mn-ea"/>
              </a:endParaRPr>
            </a:p>
          </p:txBody>
        </p:sp>
        <p:sp>
          <p:nvSpPr>
            <p:cNvPr id="1216" name="テキスト ボックス 164"/>
            <p:cNvSpPr txBox="1"/>
            <p:nvPr/>
          </p:nvSpPr>
          <p:spPr>
            <a:xfrm>
              <a:off x="7795975" y="5352085"/>
              <a:ext cx="281222" cy="209999"/>
            </a:xfrm>
            <a:prstGeom prst="rect">
              <a:avLst/>
            </a:prstGeom>
            <a:noFill/>
          </p:spPr>
          <p:txBody>
            <a:bodyPr wrap="square" rtlCol="0">
              <a:spAutoFit/>
            </a:bodyPr>
            <a:lstStyle/>
            <a:p>
              <a:pPr algn="ctr"/>
              <a:r>
                <a:rPr lang="ja-JP" altLang="en-US" sz="700" b="1" dirty="0">
                  <a:solidFill>
                    <a:schemeClr val="tx1">
                      <a:lumMod val="65000"/>
                      <a:lumOff val="35000"/>
                    </a:schemeClr>
                  </a:solidFill>
                  <a:latin typeface="+mn-ea"/>
                  <a:ea typeface="+mn-ea"/>
                </a:rPr>
                <a:t>１</a:t>
              </a:r>
              <a:endParaRPr lang="en-US" altLang="ja-JP" sz="700" b="1" dirty="0">
                <a:solidFill>
                  <a:schemeClr val="tx1">
                    <a:lumMod val="65000"/>
                    <a:lumOff val="35000"/>
                  </a:schemeClr>
                </a:solidFill>
                <a:latin typeface="+mn-ea"/>
                <a:ea typeface="+mn-ea"/>
              </a:endParaRPr>
            </a:p>
          </p:txBody>
        </p:sp>
        <p:sp>
          <p:nvSpPr>
            <p:cNvPr id="1217" name="図形 165"/>
            <p:cNvSpPr/>
            <p:nvPr/>
          </p:nvSpPr>
          <p:spPr>
            <a:xfrm>
              <a:off x="7846639" y="5543671"/>
              <a:ext cx="164020" cy="166911"/>
            </a:xfrm>
            <a:prstGeom prst="star5">
              <a:avLst/>
            </a:prstGeom>
            <a:solidFill>
              <a:schemeClr val="accent4">
                <a:alpha val="85000"/>
              </a:schemeClr>
            </a:solidFill>
            <a:ln w="12700" cap="flat" cmpd="sng" algn="ctr">
              <a:solidFill>
                <a:schemeClr val="accent4"/>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latin typeface="+mn-ea"/>
                <a:ea typeface="+mn-ea"/>
              </a:endParaRPr>
            </a:p>
          </p:txBody>
        </p:sp>
        <p:sp>
          <p:nvSpPr>
            <p:cNvPr id="1218" name="テキスト ボックス 161"/>
            <p:cNvSpPr txBox="1"/>
            <p:nvPr/>
          </p:nvSpPr>
          <p:spPr>
            <a:xfrm>
              <a:off x="7795976" y="5543671"/>
              <a:ext cx="281222" cy="209999"/>
            </a:xfrm>
            <a:prstGeom prst="rect">
              <a:avLst/>
            </a:prstGeom>
            <a:noFill/>
          </p:spPr>
          <p:txBody>
            <a:bodyPr wrap="square" rtlCol="0">
              <a:spAutoFit/>
            </a:bodyPr>
            <a:lstStyle/>
            <a:p>
              <a:pPr algn="ctr"/>
              <a:r>
                <a:rPr lang="ja-JP" altLang="en-US" sz="700" b="1" dirty="0">
                  <a:solidFill>
                    <a:schemeClr val="tx1">
                      <a:lumMod val="65000"/>
                      <a:lumOff val="35000"/>
                    </a:schemeClr>
                  </a:solidFill>
                  <a:latin typeface="+mn-ea"/>
                  <a:ea typeface="+mn-ea"/>
                </a:rPr>
                <a:t>２</a:t>
              </a:r>
              <a:endParaRPr lang="en-US" altLang="ja-JP" sz="1600" b="1" dirty="0">
                <a:solidFill>
                  <a:schemeClr val="tx1">
                    <a:lumMod val="65000"/>
                    <a:lumOff val="35000"/>
                  </a:schemeClr>
                </a:solidFill>
                <a:latin typeface="+mn-ea"/>
                <a:ea typeface="+mn-ea"/>
              </a:endParaRPr>
            </a:p>
          </p:txBody>
        </p:sp>
        <p:sp>
          <p:nvSpPr>
            <p:cNvPr id="1219" name="正方形/長方形 179"/>
            <p:cNvSpPr/>
            <p:nvPr/>
          </p:nvSpPr>
          <p:spPr>
            <a:xfrm>
              <a:off x="7752119" y="5082656"/>
              <a:ext cx="337185" cy="176654"/>
            </a:xfrm>
            <a:prstGeom prst="rect">
              <a:avLst/>
            </a:prstGeom>
            <a:solidFill>
              <a:srgbClr val="00B050">
                <a:alpha val="62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mn-ea"/>
                <a:ea typeface="+mn-ea"/>
              </a:endParaRPr>
            </a:p>
          </p:txBody>
        </p:sp>
        <p:sp>
          <p:nvSpPr>
            <p:cNvPr id="1220" name="テキスト ボックス 35"/>
            <p:cNvSpPr txBox="1"/>
            <p:nvPr/>
          </p:nvSpPr>
          <p:spPr>
            <a:xfrm>
              <a:off x="8049934" y="4810532"/>
              <a:ext cx="783667" cy="274904"/>
            </a:xfrm>
            <a:prstGeom prst="rect">
              <a:avLst/>
            </a:prstGeom>
            <a:noFill/>
          </p:spPr>
          <p:txBody>
            <a:bodyPr wrap="square" rtlCol="0">
              <a:spAutoFit/>
            </a:bodyPr>
            <a:lstStyle/>
            <a:p>
              <a:r>
                <a:rPr lang="ja-JP" altLang="en-US" sz="1100" b="1" dirty="0">
                  <a:solidFill>
                    <a:schemeClr val="tx1">
                      <a:lumMod val="75000"/>
                      <a:lumOff val="25000"/>
                    </a:schemeClr>
                  </a:solidFill>
                  <a:latin typeface="+mn-ea"/>
                  <a:ea typeface="+mn-ea"/>
                </a:rPr>
                <a:t>…階段</a:t>
              </a:r>
              <a:endParaRPr lang="en-US" altLang="ja-JP" sz="1100" b="1" dirty="0">
                <a:solidFill>
                  <a:schemeClr val="tx1">
                    <a:lumMod val="75000"/>
                    <a:lumOff val="25000"/>
                  </a:schemeClr>
                </a:solidFill>
                <a:latin typeface="+mn-ea"/>
                <a:ea typeface="+mn-ea"/>
              </a:endParaRPr>
            </a:p>
          </p:txBody>
        </p:sp>
        <p:sp>
          <p:nvSpPr>
            <p:cNvPr id="1221" name="テキスト ボックス 183"/>
            <p:cNvSpPr txBox="1"/>
            <p:nvPr/>
          </p:nvSpPr>
          <p:spPr>
            <a:xfrm>
              <a:off x="8050251" y="5037259"/>
              <a:ext cx="973647" cy="274904"/>
            </a:xfrm>
            <a:prstGeom prst="rect">
              <a:avLst/>
            </a:prstGeom>
            <a:noFill/>
          </p:spPr>
          <p:txBody>
            <a:bodyPr wrap="square" rtlCol="0">
              <a:spAutoFit/>
            </a:bodyPr>
            <a:lstStyle/>
            <a:p>
              <a:r>
                <a:rPr lang="ja-JP" altLang="en-US" sz="1100" b="1" dirty="0">
                  <a:solidFill>
                    <a:schemeClr val="tx1">
                      <a:lumMod val="75000"/>
                      <a:lumOff val="25000"/>
                    </a:schemeClr>
                  </a:solidFill>
                  <a:latin typeface="+mn-ea"/>
                  <a:ea typeface="+mn-ea"/>
                </a:rPr>
                <a:t>…植栽</a:t>
              </a:r>
              <a:endParaRPr lang="en-US" altLang="ja-JP" sz="1100" b="1" dirty="0">
                <a:solidFill>
                  <a:schemeClr val="tx1">
                    <a:lumMod val="75000"/>
                    <a:lumOff val="25000"/>
                  </a:schemeClr>
                </a:solidFill>
                <a:latin typeface="+mn-ea"/>
                <a:ea typeface="+mn-ea"/>
              </a:endParaRPr>
            </a:p>
          </p:txBody>
        </p:sp>
        <p:sp>
          <p:nvSpPr>
            <p:cNvPr id="1222" name="テキスト ボックス 184"/>
            <p:cNvSpPr txBox="1"/>
            <p:nvPr/>
          </p:nvSpPr>
          <p:spPr>
            <a:xfrm>
              <a:off x="7685486" y="5882553"/>
              <a:ext cx="1935061" cy="274904"/>
            </a:xfrm>
            <a:prstGeom prst="rect">
              <a:avLst/>
            </a:prstGeom>
            <a:noFill/>
          </p:spPr>
          <p:txBody>
            <a:bodyPr wrap="square" rtlCol="0">
              <a:spAutoFit/>
            </a:bodyPr>
            <a:lstStyle/>
            <a:p>
              <a:r>
                <a:rPr lang="ja-JP" altLang="en-US" sz="1100" b="1" dirty="0">
                  <a:solidFill>
                    <a:schemeClr val="tx1">
                      <a:lumMod val="75000"/>
                      <a:lumOff val="25000"/>
                    </a:schemeClr>
                  </a:solidFill>
                  <a:latin typeface="+mn-ea"/>
                  <a:ea typeface="+mn-ea"/>
                </a:rPr>
                <a:t>※デッキ耐荷重　</a:t>
              </a:r>
              <a:r>
                <a:rPr lang="en-US" altLang="ja-JP" sz="1100" b="1" dirty="0">
                  <a:solidFill>
                    <a:schemeClr val="tx1">
                      <a:lumMod val="75000"/>
                      <a:lumOff val="25000"/>
                    </a:schemeClr>
                  </a:solidFill>
                  <a:latin typeface="+mn-ea"/>
                  <a:ea typeface="+mn-ea"/>
                </a:rPr>
                <a:t>500</a:t>
              </a:r>
              <a:r>
                <a:rPr lang="ja-JP" altLang="en-US" sz="1100" b="1" dirty="0">
                  <a:solidFill>
                    <a:schemeClr val="tx1">
                      <a:lumMod val="75000"/>
                      <a:lumOff val="25000"/>
                    </a:schemeClr>
                  </a:solidFill>
                  <a:latin typeface="+mn-ea"/>
                  <a:ea typeface="+mn-ea"/>
                </a:rPr>
                <a:t>㎏</a:t>
              </a:r>
              <a:r>
                <a:rPr lang="en-US" altLang="ja-JP" sz="1100" b="1" dirty="0">
                  <a:solidFill>
                    <a:schemeClr val="tx1">
                      <a:lumMod val="75000"/>
                      <a:lumOff val="25000"/>
                    </a:schemeClr>
                  </a:solidFill>
                  <a:latin typeface="+mn-ea"/>
                  <a:ea typeface="+mn-ea"/>
                </a:rPr>
                <a:t>/</a:t>
              </a:r>
              <a:r>
                <a:rPr lang="ja-JP" altLang="en-US" sz="1100" b="1" dirty="0">
                  <a:solidFill>
                    <a:schemeClr val="tx1">
                      <a:lumMod val="75000"/>
                      <a:lumOff val="25000"/>
                    </a:schemeClr>
                  </a:solidFill>
                  <a:latin typeface="+mn-ea"/>
                  <a:ea typeface="+mn-ea"/>
                </a:rPr>
                <a:t>㎡</a:t>
              </a:r>
              <a:endParaRPr lang="en-US" altLang="ja-JP" sz="1100" b="1" dirty="0">
                <a:solidFill>
                  <a:schemeClr val="tx1">
                    <a:lumMod val="75000"/>
                    <a:lumOff val="25000"/>
                  </a:schemeClr>
                </a:solidFill>
                <a:latin typeface="+mn-ea"/>
                <a:ea typeface="+mn-ea"/>
              </a:endParaRPr>
            </a:p>
          </p:txBody>
        </p:sp>
      </p:grpSp>
      <p:sp>
        <p:nvSpPr>
          <p:cNvPr id="1223" name="正方形/長方形 18"/>
          <p:cNvSpPr/>
          <p:nvPr/>
        </p:nvSpPr>
        <p:spPr>
          <a:xfrm>
            <a:off x="1269031" y="5263946"/>
            <a:ext cx="184826" cy="176654"/>
          </a:xfrm>
          <a:prstGeom prst="rect">
            <a:avLst/>
          </a:prstGeom>
          <a:solidFill>
            <a:srgbClr val="FFFF00">
              <a:alpha val="30000"/>
            </a:srgb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a:latin typeface="+mn-ea"/>
              <a:ea typeface="+mn-ea"/>
            </a:endParaRPr>
          </a:p>
        </p:txBody>
      </p:sp>
      <p:sp>
        <p:nvSpPr>
          <p:cNvPr id="1224" name="図形 187"/>
          <p:cNvSpPr/>
          <p:nvPr/>
        </p:nvSpPr>
        <p:spPr>
          <a:xfrm>
            <a:off x="1116805" y="4650566"/>
            <a:ext cx="157164" cy="350059"/>
          </a:xfrm>
          <a:custGeom>
            <a:avLst/>
            <a:gdLst/>
            <a:ahLst/>
            <a:cxnLst/>
            <a:rect l="l" t="t" r="r" b="b"/>
            <a:pathLst>
              <a:path w="21600" h="21600">
                <a:moveTo>
                  <a:pt x="0" y="0"/>
                </a:moveTo>
                <a:lnTo>
                  <a:pt x="21600" y="0"/>
                </a:lnTo>
                <a:lnTo>
                  <a:pt x="21600" y="21600"/>
                </a:lnTo>
                <a:lnTo>
                  <a:pt x="11126" y="21600"/>
                </a:lnTo>
                <a:lnTo>
                  <a:pt x="11126" y="18661"/>
                </a:lnTo>
                <a:lnTo>
                  <a:pt x="0" y="18514"/>
                </a:lnTo>
                <a:lnTo>
                  <a:pt x="0" y="0"/>
                </a:lnTo>
                <a:close/>
              </a:path>
            </a:pathLst>
          </a:custGeom>
          <a:solidFill>
            <a:srgbClr val="E78B8B">
              <a:alpha val="52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25" name="図形 82"/>
          <p:cNvSpPr/>
          <p:nvPr/>
        </p:nvSpPr>
        <p:spPr>
          <a:xfrm>
            <a:off x="350370" y="4641293"/>
            <a:ext cx="2626521" cy="792957"/>
          </a:xfrm>
          <a:custGeom>
            <a:avLst/>
            <a:gdLst/>
            <a:ahLst/>
            <a:cxnLst/>
            <a:rect l="l" t="t" r="r" b="b"/>
            <a:pathLst>
              <a:path w="21600" h="21600">
                <a:moveTo>
                  <a:pt x="19" y="9859"/>
                </a:moveTo>
                <a:lnTo>
                  <a:pt x="6951" y="9859"/>
                </a:lnTo>
                <a:lnTo>
                  <a:pt x="6951" y="8302"/>
                </a:lnTo>
                <a:lnTo>
                  <a:pt x="6246" y="8302"/>
                </a:lnTo>
                <a:lnTo>
                  <a:pt x="6246" y="64"/>
                </a:lnTo>
                <a:lnTo>
                  <a:pt x="7598" y="64"/>
                </a:lnTo>
                <a:lnTo>
                  <a:pt x="7598" y="9794"/>
                </a:lnTo>
                <a:lnTo>
                  <a:pt x="12885" y="9794"/>
                </a:lnTo>
                <a:lnTo>
                  <a:pt x="12885" y="8821"/>
                </a:lnTo>
                <a:lnTo>
                  <a:pt x="21600" y="8821"/>
                </a:lnTo>
                <a:lnTo>
                  <a:pt x="21600" y="16994"/>
                </a:lnTo>
                <a:lnTo>
                  <a:pt x="9008" y="16994"/>
                </a:lnTo>
                <a:lnTo>
                  <a:pt x="9008" y="21600"/>
                </a:lnTo>
                <a:lnTo>
                  <a:pt x="7519" y="21600"/>
                </a:lnTo>
                <a:lnTo>
                  <a:pt x="7519" y="16864"/>
                </a:lnTo>
                <a:lnTo>
                  <a:pt x="39" y="16864"/>
                </a:lnTo>
                <a:lnTo>
                  <a:pt x="19" y="9859"/>
                </a:lnTo>
                <a:close/>
              </a:path>
            </a:pathLst>
          </a:custGeom>
          <a:solidFill>
            <a:schemeClr val="tx1">
              <a:lumMod val="50000"/>
              <a:lumOff val="50000"/>
              <a:alpha val="52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26" name="直線 176"/>
          <p:cNvSpPr/>
          <p:nvPr/>
        </p:nvSpPr>
        <p:spPr>
          <a:xfrm>
            <a:off x="1210469" y="5008562"/>
            <a:ext cx="0" cy="257367"/>
          </a:xfrm>
          <a:prstGeom prst="line">
            <a:avLst/>
          </a:prstGeom>
          <a:ln w="28575" cap="flat" cmpd="sng" algn="ctr">
            <a:solidFill>
              <a:schemeClr val="bg2">
                <a:lumMod val="75000"/>
              </a:schemeClr>
            </a:solidFill>
            <a:prstDash val="solid"/>
            <a:miter lim="800000"/>
          </a:ln>
        </p:spPr>
        <p:style>
          <a:lnRef idx="1">
            <a:schemeClr val="dk1"/>
          </a:lnRef>
          <a:fillRef idx="0">
            <a:schemeClr val="dk1"/>
          </a:fillRef>
          <a:effectRef idx="0">
            <a:schemeClr val="dk1"/>
          </a:effectRef>
          <a:fontRef idx="minor">
            <a:schemeClr val="tx1"/>
          </a:fontRef>
        </p:style>
      </p:sp>
    </p:spTree>
    <p:extLst>
      <p:ext uri="{BB962C8B-B14F-4D97-AF65-F5344CB8AC3E}">
        <p14:creationId xmlns:p14="http://schemas.microsoft.com/office/powerpoint/2010/main" val="2842282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 name="四角形: 角を丸くする 13"/>
          <p:cNvSpPr/>
          <p:nvPr/>
        </p:nvSpPr>
        <p:spPr>
          <a:xfrm>
            <a:off x="363230" y="2031895"/>
            <a:ext cx="1508400" cy="320498"/>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chorCtr="1">
            <a:spAutoFit/>
          </a:bodyPr>
          <a:lstStyle/>
          <a:p>
            <a:pPr algn="ctr"/>
            <a:r>
              <a:rPr kumimoji="1" lang="ja-JP" altLang="en-US" sz="1400" b="1" dirty="0">
                <a:solidFill>
                  <a:schemeClr val="bg1"/>
                </a:solidFill>
                <a:latin typeface="+mn-ea"/>
                <a:ea typeface="+mn-ea"/>
              </a:rPr>
              <a:t>広場利用用途</a:t>
            </a:r>
            <a:endParaRPr b="0">
              <a:latin typeface="+mn-ea"/>
              <a:ea typeface="+mn-ea"/>
            </a:endParaRPr>
          </a:p>
        </p:txBody>
      </p:sp>
      <p:sp>
        <p:nvSpPr>
          <p:cNvPr id="1233" name="四角形: 角を丸くする 13"/>
          <p:cNvSpPr/>
          <p:nvPr/>
        </p:nvSpPr>
        <p:spPr>
          <a:xfrm>
            <a:off x="363230" y="2647252"/>
            <a:ext cx="1508400" cy="320498"/>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108000" bIns="36000" rtlCol="0" anchor="ctr" anchorCtr="1">
            <a:spAutoFit/>
          </a:bodyPr>
          <a:lstStyle/>
          <a:p>
            <a:pPr algn="ctr"/>
            <a:r>
              <a:rPr kumimoji="1" lang="ja-JP" altLang="en-US" sz="1400" b="1" dirty="0">
                <a:solidFill>
                  <a:schemeClr val="bg1"/>
                </a:solidFill>
                <a:latin typeface="+mn-ea"/>
                <a:ea typeface="+mn-ea"/>
              </a:rPr>
              <a:t>広場利用料</a:t>
            </a:r>
            <a:endParaRPr b="1">
              <a:latin typeface="+mn-ea"/>
              <a:ea typeface="+mn-ea"/>
            </a:endParaRPr>
          </a:p>
        </p:txBody>
      </p:sp>
      <p:sp>
        <p:nvSpPr>
          <p:cNvPr id="1234" name="四角形: 角を丸くする 13"/>
          <p:cNvSpPr/>
          <p:nvPr/>
        </p:nvSpPr>
        <p:spPr>
          <a:xfrm>
            <a:off x="366326" y="803533"/>
            <a:ext cx="1508400" cy="320498"/>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chorCtr="1">
            <a:spAutoFit/>
          </a:bodyPr>
          <a:lstStyle/>
          <a:p>
            <a:pPr algn="ctr"/>
            <a:r>
              <a:rPr kumimoji="1" lang="ja-JP" altLang="en-US" sz="1400" b="1" dirty="0">
                <a:solidFill>
                  <a:schemeClr val="bg1"/>
                </a:solidFill>
                <a:latin typeface="+mn-ea"/>
                <a:ea typeface="+mn-ea"/>
              </a:rPr>
              <a:t>利用可能時間</a:t>
            </a:r>
            <a:endParaRPr b="0">
              <a:latin typeface="+mn-ea"/>
              <a:ea typeface="+mn-ea"/>
            </a:endParaRPr>
          </a:p>
        </p:txBody>
      </p:sp>
      <p:sp>
        <p:nvSpPr>
          <p:cNvPr id="1235" name="テキスト ボックス 7"/>
          <p:cNvSpPr txBox="1"/>
          <p:nvPr/>
        </p:nvSpPr>
        <p:spPr>
          <a:xfrm>
            <a:off x="1873069" y="823258"/>
            <a:ext cx="7775231" cy="491550"/>
          </a:xfrm>
          <a:prstGeom prst="rect">
            <a:avLst/>
          </a:prstGeom>
          <a:noFill/>
        </p:spPr>
        <p:txBody>
          <a:bodyPr wrap="square" rtlCol="0">
            <a:spAutoFit/>
          </a:bodyPr>
          <a:lstStyle/>
          <a:p>
            <a:r>
              <a:rPr kumimoji="1" lang="en-US" altLang="ja-JP" sz="1400" b="0" dirty="0">
                <a:latin typeface="+mn-ea"/>
                <a:ea typeface="+mn-ea"/>
              </a:rPr>
              <a:t>10:00</a:t>
            </a:r>
            <a:r>
              <a:rPr kumimoji="1" lang="ja-JP" altLang="en-US" sz="1400" b="0" dirty="0">
                <a:latin typeface="+mn-ea"/>
                <a:ea typeface="+mn-ea"/>
              </a:rPr>
              <a:t>～17</a:t>
            </a:r>
            <a:r>
              <a:rPr kumimoji="1" lang="en-US" altLang="ja-JP" sz="1400" b="0" dirty="0">
                <a:latin typeface="+mn-ea"/>
                <a:ea typeface="+mn-ea"/>
              </a:rPr>
              <a:t>:00</a:t>
            </a:r>
            <a:endParaRPr>
              <a:latin typeface="+mn-ea"/>
              <a:ea typeface="+mn-ea"/>
            </a:endParaRPr>
          </a:p>
          <a:p>
            <a:r>
              <a:rPr kumimoji="1" lang="en-US" altLang="ja-JP" sz="1200" b="0" dirty="0">
                <a:latin typeface="+mn-ea"/>
                <a:ea typeface="+mn-ea"/>
              </a:rPr>
              <a:t>※</a:t>
            </a:r>
            <a:r>
              <a:rPr kumimoji="1" lang="ja-JP" altLang="en-US" sz="1200" b="0" dirty="0">
                <a:latin typeface="+mn-ea"/>
                <a:ea typeface="+mn-ea"/>
              </a:rPr>
              <a:t>年末年始（</a:t>
            </a:r>
            <a:r>
              <a:rPr kumimoji="1" lang="en-US" altLang="ja-JP" sz="1200" b="0" dirty="0">
                <a:latin typeface="+mn-ea"/>
                <a:ea typeface="+mn-ea"/>
              </a:rPr>
              <a:t>12</a:t>
            </a:r>
            <a:r>
              <a:rPr kumimoji="1" lang="ja-JP" altLang="en-US" sz="1200" b="0" dirty="0">
                <a:latin typeface="+mn-ea"/>
                <a:ea typeface="+mn-ea"/>
              </a:rPr>
              <a:t>月</a:t>
            </a:r>
            <a:r>
              <a:rPr kumimoji="1" lang="en-US" altLang="ja-JP" sz="1200" b="0" dirty="0">
                <a:latin typeface="+mn-ea"/>
                <a:ea typeface="+mn-ea"/>
              </a:rPr>
              <a:t>29</a:t>
            </a:r>
            <a:r>
              <a:rPr kumimoji="1" lang="ja-JP" altLang="en-US" sz="1200" b="0" dirty="0">
                <a:latin typeface="+mn-ea"/>
                <a:ea typeface="+mn-ea"/>
              </a:rPr>
              <a:t>日</a:t>
            </a:r>
            <a:r>
              <a:rPr kumimoji="1" lang="en-US" altLang="ja-JP" sz="1200" b="0" dirty="0">
                <a:latin typeface="+mn-ea"/>
                <a:ea typeface="+mn-ea"/>
              </a:rPr>
              <a:t>~1</a:t>
            </a:r>
            <a:r>
              <a:rPr kumimoji="1" lang="ja-JP" altLang="en-US" sz="1200" b="0" dirty="0">
                <a:latin typeface="+mn-ea"/>
                <a:ea typeface="+mn-ea"/>
              </a:rPr>
              <a:t>月</a:t>
            </a:r>
            <a:r>
              <a:rPr kumimoji="1" lang="en-US" altLang="ja-JP" sz="1200" b="0" dirty="0">
                <a:latin typeface="+mn-ea"/>
                <a:ea typeface="+mn-ea"/>
              </a:rPr>
              <a:t>3</a:t>
            </a:r>
            <a:r>
              <a:rPr kumimoji="1" lang="ja-JP" altLang="en-US" sz="1200" b="0" dirty="0">
                <a:latin typeface="+mn-ea"/>
                <a:ea typeface="+mn-ea"/>
              </a:rPr>
              <a:t>日）は終日ご利用いただけません。</a:t>
            </a:r>
            <a:endParaRPr>
              <a:latin typeface="+mn-ea"/>
              <a:ea typeface="+mn-ea"/>
            </a:endParaRPr>
          </a:p>
        </p:txBody>
      </p:sp>
      <p:sp>
        <p:nvSpPr>
          <p:cNvPr id="1236" name="テキスト ボックス 9"/>
          <p:cNvSpPr txBox="1"/>
          <p:nvPr/>
        </p:nvSpPr>
        <p:spPr>
          <a:xfrm>
            <a:off x="1871630" y="1458413"/>
            <a:ext cx="8115181" cy="306884"/>
          </a:xfrm>
          <a:prstGeom prst="rect">
            <a:avLst/>
          </a:prstGeom>
          <a:noFill/>
        </p:spPr>
        <p:txBody>
          <a:bodyPr wrap="square" rtlCol="0">
            <a:spAutoFit/>
          </a:bodyPr>
          <a:lstStyle/>
          <a:p>
            <a:r>
              <a:rPr kumimoji="1" lang="ja-JP" altLang="en-US" sz="1400" b="0" dirty="0">
                <a:latin typeface="+mn-ea"/>
                <a:ea typeface="+mn-ea"/>
              </a:rPr>
              <a:t>地区内デッキ（エリアA～</a:t>
            </a:r>
            <a:r>
              <a:rPr kumimoji="1" lang="en-US" altLang="ja-JP" sz="1400" b="0" dirty="0">
                <a:latin typeface="+mn-ea"/>
                <a:ea typeface="+mn-ea"/>
              </a:rPr>
              <a:t>D</a:t>
            </a:r>
            <a:r>
              <a:rPr kumimoji="1" lang="ja-JP" altLang="en-US" sz="1400" b="0" dirty="0">
                <a:latin typeface="+mn-ea"/>
                <a:ea typeface="+mn-ea"/>
              </a:rPr>
              <a:t>）</a:t>
            </a:r>
            <a:r>
              <a:rPr kumimoji="1" lang="en-US" altLang="ja-JP" sz="1400" b="0" dirty="0">
                <a:solidFill>
                  <a:schemeClr val="tx1"/>
                </a:solidFill>
                <a:latin typeface="+mn-ea"/>
                <a:ea typeface="+mn-ea"/>
              </a:rPr>
              <a:t>2,965</a:t>
            </a:r>
            <a:r>
              <a:rPr kumimoji="1" lang="ja-JP" altLang="en-US" sz="1400" b="0" dirty="0">
                <a:solidFill>
                  <a:schemeClr val="tx1"/>
                </a:solidFill>
                <a:latin typeface="+mn-ea"/>
                <a:ea typeface="+mn-ea"/>
              </a:rPr>
              <a:t>㎡</a:t>
            </a:r>
            <a:endParaRPr kumimoji="1" lang="ja-JP" altLang="en-US" sz="1400" b="0" dirty="0">
              <a:latin typeface="+mn-ea"/>
              <a:ea typeface="+mn-ea"/>
            </a:endParaRPr>
          </a:p>
        </p:txBody>
      </p:sp>
      <p:sp>
        <p:nvSpPr>
          <p:cNvPr id="1237" name="テキスト ボックス 12"/>
          <p:cNvSpPr txBox="1"/>
          <p:nvPr/>
        </p:nvSpPr>
        <p:spPr>
          <a:xfrm>
            <a:off x="1962431" y="4252461"/>
            <a:ext cx="7593029" cy="2304353"/>
          </a:xfrm>
          <a:prstGeom prst="rect">
            <a:avLst/>
          </a:prstGeom>
          <a:noFill/>
        </p:spPr>
        <p:txBody>
          <a:bodyPr wrap="square" rtlCol="0">
            <a:spAutoFit/>
          </a:bodyPr>
          <a:lstStyle/>
          <a:p>
            <a:pPr marL="144000" indent="-144000">
              <a:lnSpc>
                <a:spcPct val="120000"/>
              </a:lnSpc>
              <a:spcAft>
                <a:spcPts val="600"/>
              </a:spcAft>
            </a:pPr>
            <a:r>
              <a:rPr kumimoji="1" lang="en-US" altLang="ja-JP" sz="1100" dirty="0">
                <a:latin typeface="+mn-ea"/>
                <a:ea typeface="+mn-ea"/>
              </a:rPr>
              <a:t>※</a:t>
            </a:r>
            <a:r>
              <a:rPr kumimoji="1" lang="ja-JP" altLang="en-US" sz="1100" dirty="0">
                <a:latin typeface="+mn-ea"/>
                <a:ea typeface="+mn-ea"/>
              </a:rPr>
              <a:t>市民が利用される場合、上記一般利用料の</a:t>
            </a:r>
            <a:r>
              <a:rPr kumimoji="1" lang="en-US" altLang="ja-JP" sz="1100" dirty="0">
                <a:latin typeface="+mn-ea"/>
                <a:ea typeface="+mn-ea"/>
              </a:rPr>
              <a:t>2</a:t>
            </a:r>
            <a:r>
              <a:rPr kumimoji="1" lang="ja-JP" altLang="en-US" sz="1100" dirty="0">
                <a:latin typeface="+mn-ea"/>
                <a:ea typeface="+mn-ea"/>
              </a:rPr>
              <a:t>割を減免します。市民であることの証明ができるもの</a:t>
            </a:r>
            <a:r>
              <a:rPr kumimoji="1" lang="ja-JP" altLang="en-US" sz="1100" dirty="0">
                <a:solidFill>
                  <a:schemeClr val="tx1"/>
                </a:solidFill>
                <a:latin typeface="+mn-ea"/>
                <a:ea typeface="+mn-ea"/>
              </a:rPr>
              <a:t>（保険証、運転免許証等で箕面市在住とわかるもの）をご</a:t>
            </a:r>
            <a:r>
              <a:rPr kumimoji="1" lang="ja-JP" altLang="en-US" sz="1100" dirty="0">
                <a:latin typeface="+mn-ea"/>
                <a:ea typeface="+mn-ea"/>
              </a:rPr>
              <a:t>提示ください。</a:t>
            </a:r>
            <a:endParaRPr kumimoji="1" lang="en-US" altLang="ja-JP" sz="1100" dirty="0">
              <a:latin typeface="+mn-ea"/>
              <a:ea typeface="+mn-ea"/>
            </a:endParaRPr>
          </a:p>
          <a:p>
            <a:pPr marL="144000" indent="-144000">
              <a:lnSpc>
                <a:spcPct val="120000"/>
              </a:lnSpc>
              <a:spcAft>
                <a:spcPts val="600"/>
              </a:spcAft>
            </a:pPr>
            <a:r>
              <a:rPr lang="en-US" altLang="ja-JP" sz="1100" dirty="0">
                <a:latin typeface="+mn-ea"/>
                <a:ea typeface="+mn-ea"/>
              </a:rPr>
              <a:t>※</a:t>
            </a:r>
            <a:r>
              <a:rPr lang="ja-JP" altLang="en-US" sz="1100" dirty="0">
                <a:latin typeface="+mn-ea"/>
                <a:ea typeface="+mn-ea"/>
              </a:rPr>
              <a:t>障害者が利用される場合、上記一般利用料の</a:t>
            </a:r>
            <a:r>
              <a:rPr lang="en-US" altLang="ja-JP" sz="1100" dirty="0">
                <a:latin typeface="+mn-ea"/>
                <a:ea typeface="+mn-ea"/>
              </a:rPr>
              <a:t>10</a:t>
            </a:r>
            <a:r>
              <a:rPr lang="ja-JP" altLang="en-US" sz="1100" dirty="0">
                <a:latin typeface="+mn-ea"/>
                <a:ea typeface="+mn-ea"/>
              </a:rPr>
              <a:t>割を減免します。障害者手帳をご提示ください。</a:t>
            </a:r>
            <a:endParaRPr lang="en-US" altLang="ja-JP" sz="1100" dirty="0">
              <a:latin typeface="+mn-ea"/>
              <a:ea typeface="+mn-ea"/>
            </a:endParaRPr>
          </a:p>
          <a:p>
            <a:pPr marL="144000" indent="-144000">
              <a:lnSpc>
                <a:spcPct val="120000"/>
              </a:lnSpc>
              <a:spcAft>
                <a:spcPts val="600"/>
              </a:spcAft>
            </a:pPr>
            <a:r>
              <a:rPr kumimoji="1" lang="en-US" altLang="ja-JP" sz="1100" dirty="0">
                <a:latin typeface="+mn-ea"/>
                <a:ea typeface="+mn-ea"/>
              </a:rPr>
              <a:t>※</a:t>
            </a:r>
            <a:r>
              <a:rPr kumimoji="1" lang="ja-JP" altLang="en-US" sz="1100" dirty="0">
                <a:latin typeface="+mn-ea"/>
                <a:ea typeface="+mn-ea"/>
              </a:rPr>
              <a:t>営利目的の場合、市民・一般関係なく上記一般利用料の</a:t>
            </a:r>
            <a:r>
              <a:rPr kumimoji="1" lang="en-US" altLang="ja-JP" sz="1100" dirty="0">
                <a:latin typeface="+mn-ea"/>
                <a:ea typeface="+mn-ea"/>
              </a:rPr>
              <a:t>1.5</a:t>
            </a:r>
            <a:r>
              <a:rPr kumimoji="1" lang="ja-JP" altLang="en-US" sz="1100" dirty="0">
                <a:latin typeface="+mn-ea"/>
                <a:ea typeface="+mn-ea"/>
              </a:rPr>
              <a:t>倍の利用料をいただきます。</a:t>
            </a:r>
            <a:endParaRPr kumimoji="1" lang="en-US" altLang="ja-JP" sz="1100" dirty="0">
              <a:latin typeface="+mn-ea"/>
              <a:ea typeface="+mn-ea"/>
            </a:endParaRPr>
          </a:p>
          <a:p>
            <a:pPr marL="144000" indent="-144000">
              <a:lnSpc>
                <a:spcPct val="120000"/>
              </a:lnSpc>
              <a:spcAft>
                <a:spcPts val="600"/>
              </a:spcAft>
            </a:pPr>
            <a:r>
              <a:rPr lang="en-US" altLang="ja-JP" sz="1100" dirty="0">
                <a:latin typeface="+mn-ea"/>
                <a:ea typeface="+mn-ea"/>
              </a:rPr>
              <a:t>※</a:t>
            </a:r>
            <a:r>
              <a:rPr lang="ja-JP" altLang="en-US" sz="1100" dirty="0">
                <a:latin typeface="+mn-ea"/>
                <a:ea typeface="+mn-ea"/>
              </a:rPr>
              <a:t>利用時間が</a:t>
            </a:r>
            <a:r>
              <a:rPr lang="en-US" altLang="ja-JP" sz="1100" dirty="0">
                <a:latin typeface="+mn-ea"/>
                <a:ea typeface="+mn-ea"/>
              </a:rPr>
              <a:t>1</a:t>
            </a:r>
            <a:r>
              <a:rPr lang="ja-JP" altLang="en-US" sz="1100" dirty="0">
                <a:latin typeface="+mn-ea"/>
                <a:ea typeface="+mn-ea"/>
              </a:rPr>
              <a:t>時間に満たない場合、利用時間は</a:t>
            </a:r>
            <a:r>
              <a:rPr lang="en-US" altLang="ja-JP" sz="1100" dirty="0">
                <a:latin typeface="+mn-ea"/>
                <a:ea typeface="+mn-ea"/>
              </a:rPr>
              <a:t>1</a:t>
            </a:r>
            <a:r>
              <a:rPr lang="ja-JP" altLang="en-US" sz="1100" dirty="0">
                <a:latin typeface="+mn-ea"/>
                <a:ea typeface="+mn-ea"/>
              </a:rPr>
              <a:t>時間として計算します。</a:t>
            </a:r>
            <a:endParaRPr lang="en-US" altLang="ja-JP" sz="1100" dirty="0">
              <a:latin typeface="+mn-ea"/>
              <a:ea typeface="+mn-ea"/>
            </a:endParaRPr>
          </a:p>
          <a:p>
            <a:pPr marL="144000" indent="-144000">
              <a:lnSpc>
                <a:spcPct val="120000"/>
              </a:lnSpc>
              <a:spcAft>
                <a:spcPts val="600"/>
              </a:spcAft>
            </a:pPr>
            <a:r>
              <a:rPr kumimoji="1" lang="en-US" altLang="ja-JP" sz="1100" dirty="0">
                <a:latin typeface="+mn-ea"/>
                <a:ea typeface="+mn-ea"/>
              </a:rPr>
              <a:t>※</a:t>
            </a:r>
            <a:r>
              <a:rPr kumimoji="1" lang="ja-JP" altLang="en-US" sz="1100" dirty="0">
                <a:latin typeface="+mn-ea"/>
                <a:ea typeface="+mn-ea"/>
              </a:rPr>
              <a:t>上記利用可能時間以外でも、備品を留め置く等の場合は広場を利用できます。その場合、各エリアの</a:t>
            </a:r>
            <a:r>
              <a:rPr kumimoji="1" lang="en-US" altLang="ja-JP" sz="1100" dirty="0">
                <a:latin typeface="+mn-ea"/>
                <a:ea typeface="+mn-ea"/>
              </a:rPr>
              <a:t>1</a:t>
            </a:r>
            <a:r>
              <a:rPr kumimoji="1" lang="ja-JP" altLang="en-US" sz="1100" dirty="0">
                <a:latin typeface="+mn-ea"/>
                <a:ea typeface="+mn-ea"/>
              </a:rPr>
              <a:t>時間あたりの利用料を利用時間分いただきます。</a:t>
            </a:r>
            <a:endParaRPr kumimoji="1" lang="en-US" altLang="ja-JP" sz="1100" dirty="0">
              <a:latin typeface="+mn-ea"/>
              <a:ea typeface="+mn-ea"/>
            </a:endParaRPr>
          </a:p>
          <a:p>
            <a:pPr marL="144000" indent="-144000">
              <a:lnSpc>
                <a:spcPct val="120000"/>
              </a:lnSpc>
              <a:spcAft>
                <a:spcPts val="600"/>
              </a:spcAft>
            </a:pPr>
            <a:r>
              <a:rPr kumimoji="1" lang="en-US" altLang="ja-JP" sz="1100" dirty="0">
                <a:latin typeface="+mn-ea"/>
                <a:ea typeface="+mn-ea"/>
              </a:rPr>
              <a:t>※</a:t>
            </a:r>
            <a:r>
              <a:rPr kumimoji="1" lang="ja-JP" altLang="en-US" sz="1100" dirty="0">
                <a:latin typeface="+mn-ea"/>
                <a:ea typeface="+mn-ea"/>
              </a:rPr>
              <a:t>エリアを仕切る柵等はありません。許可されていないエリアまで利用された場合、当該エリア全体の利用料をいただきますのでご注意ください。</a:t>
            </a:r>
            <a:endParaRPr>
              <a:latin typeface="+mn-ea"/>
              <a:ea typeface="+mn-ea"/>
            </a:endParaRPr>
          </a:p>
        </p:txBody>
      </p:sp>
      <p:sp>
        <p:nvSpPr>
          <p:cNvPr id="1238" name="テキスト ボックス 19"/>
          <p:cNvSpPr txBox="1"/>
          <p:nvPr/>
        </p:nvSpPr>
        <p:spPr>
          <a:xfrm>
            <a:off x="1871630" y="2040170"/>
            <a:ext cx="8115181" cy="306884"/>
          </a:xfrm>
          <a:prstGeom prst="rect">
            <a:avLst/>
          </a:prstGeom>
          <a:noFill/>
        </p:spPr>
        <p:txBody>
          <a:bodyPr wrap="square" rtlCol="0">
            <a:spAutoFit/>
          </a:bodyPr>
          <a:lstStyle/>
          <a:p>
            <a:r>
              <a:rPr lang="ja-JP" altLang="en-US" sz="1400" b="0" dirty="0">
                <a:latin typeface="+mn-ea"/>
                <a:ea typeface="+mn-ea"/>
              </a:rPr>
              <a:t>物品販売・陳列・展示会・音楽会・興行・写真撮影・映画撮影等</a:t>
            </a:r>
            <a:endParaRPr kumimoji="1" lang="ja-JP" altLang="en-US" sz="1400" b="0" dirty="0">
              <a:latin typeface="+mn-ea"/>
              <a:ea typeface="+mn-ea"/>
            </a:endParaRPr>
          </a:p>
        </p:txBody>
      </p:sp>
      <p:sp>
        <p:nvSpPr>
          <p:cNvPr id="1239" name="タイトル 2"/>
          <p:cNvSpPr>
            <a:spLocks noGrp="1"/>
          </p:cNvSpPr>
          <p:nvPr>
            <p:ph type="title"/>
          </p:nvPr>
        </p:nvSpPr>
        <p:spPr/>
        <p:txBody>
          <a:bodyPr>
            <a:normAutofit/>
          </a:bodyPr>
          <a:lstStyle/>
          <a:p>
            <a:r>
              <a:rPr lang="en-US" altLang="ja-JP" dirty="0"/>
              <a:t>３.</a:t>
            </a:r>
            <a:r>
              <a:rPr lang="ja-JP" altLang="en-US" dirty="0"/>
              <a:t>「箕面市立船場広場」利用時間・料金</a:t>
            </a:r>
          </a:p>
        </p:txBody>
      </p:sp>
      <p:sp>
        <p:nvSpPr>
          <p:cNvPr id="1240" name="テキスト プレースホルダー 1"/>
          <p:cNvSpPr>
            <a:spLocks noGrp="1"/>
          </p:cNvSpPr>
          <p:nvPr>
            <p:ph type="body" sz="quarter" idx="14"/>
          </p:nvPr>
        </p:nvSpPr>
        <p:spPr>
          <a:xfrm>
            <a:off x="9270441" y="6511624"/>
            <a:ext cx="453600" cy="256768"/>
          </a:xfrm>
        </p:spPr>
        <p:txBody>
          <a:bodyPr/>
          <a:lstStyle/>
          <a:p>
            <a:r>
              <a:rPr lang="ja-JP" altLang="en-US" b="1" dirty="0">
                <a:latin typeface="+mn-ea"/>
                <a:ea typeface="+mn-ea"/>
              </a:rPr>
              <a:t>３</a:t>
            </a:r>
          </a:p>
        </p:txBody>
      </p:sp>
      <p:graphicFrame>
        <p:nvGraphicFramePr>
          <p:cNvPr id="1241" name="四角形 272"/>
          <p:cNvGraphicFramePr>
            <a:graphicFrameLocks noGrp="1"/>
          </p:cNvGraphicFramePr>
          <p:nvPr>
            <p:extLst>
              <p:ext uri="{D42A27DB-BD31-4B8C-83A1-F6EECF244321}">
                <p14:modId xmlns:p14="http://schemas.microsoft.com/office/powerpoint/2010/main" val="195894277"/>
              </p:ext>
            </p:extLst>
          </p:nvPr>
        </p:nvGraphicFramePr>
        <p:xfrm>
          <a:off x="1968316" y="2657645"/>
          <a:ext cx="7584737" cy="1507440"/>
        </p:xfrm>
        <a:graphic>
          <a:graphicData uri="http://schemas.openxmlformats.org/drawingml/2006/table">
            <a:tbl>
              <a:tblPr firstRow="1" bandRow="1">
                <a:tableStyleId>{5C22544A-7EE6-4342-B048-85BDC9FD1C3A}</a:tableStyleId>
              </a:tblPr>
              <a:tblGrid>
                <a:gridCol w="1310272">
                  <a:extLst>
                    <a:ext uri="{9D8B030D-6E8A-4147-A177-3AD203B41FA5}">
                      <a16:colId xmlns:a16="http://schemas.microsoft.com/office/drawing/2014/main" val="20000"/>
                    </a:ext>
                  </a:extLst>
                </a:gridCol>
                <a:gridCol w="1254893">
                  <a:extLst>
                    <a:ext uri="{9D8B030D-6E8A-4147-A177-3AD203B41FA5}">
                      <a16:colId xmlns:a16="http://schemas.microsoft.com/office/drawing/2014/main" val="20001"/>
                    </a:ext>
                  </a:extLst>
                </a:gridCol>
                <a:gridCol w="1254893">
                  <a:extLst>
                    <a:ext uri="{9D8B030D-6E8A-4147-A177-3AD203B41FA5}">
                      <a16:colId xmlns:a16="http://schemas.microsoft.com/office/drawing/2014/main" val="20002"/>
                    </a:ext>
                  </a:extLst>
                </a:gridCol>
                <a:gridCol w="1254893">
                  <a:extLst>
                    <a:ext uri="{9D8B030D-6E8A-4147-A177-3AD203B41FA5}">
                      <a16:colId xmlns:a16="http://schemas.microsoft.com/office/drawing/2014/main" val="20003"/>
                    </a:ext>
                  </a:extLst>
                </a:gridCol>
                <a:gridCol w="1254893">
                  <a:extLst>
                    <a:ext uri="{9D8B030D-6E8A-4147-A177-3AD203B41FA5}">
                      <a16:colId xmlns:a16="http://schemas.microsoft.com/office/drawing/2014/main" val="20004"/>
                    </a:ext>
                  </a:extLst>
                </a:gridCol>
                <a:gridCol w="1254893">
                  <a:extLst>
                    <a:ext uri="{9D8B030D-6E8A-4147-A177-3AD203B41FA5}">
                      <a16:colId xmlns:a16="http://schemas.microsoft.com/office/drawing/2014/main" val="20005"/>
                    </a:ext>
                  </a:extLst>
                </a:gridCol>
              </a:tblGrid>
              <a:tr h="0">
                <a:tc rowSpan="2">
                  <a:txBody>
                    <a:bodyPr/>
                    <a:lstStyle/>
                    <a:p>
                      <a:pPr algn="ctr" fontAlgn="ctr">
                        <a:lnSpc>
                          <a:spcPct val="100000"/>
                        </a:lnSpc>
                        <a:spcBef>
                          <a:spcPts val="0"/>
                        </a:spcBef>
                        <a:spcAft>
                          <a:spcPts val="0"/>
                        </a:spcAft>
                      </a:pPr>
                      <a:r>
                        <a:rPr kumimoji="1" lang="ja-JP" altLang="en-US" sz="1100" dirty="0">
                          <a:solidFill>
                            <a:schemeClr val="tx1"/>
                          </a:solidFill>
                          <a:latin typeface="+mn-ea"/>
                          <a:ea typeface="+mn-ea"/>
                        </a:rPr>
                        <a:t>差し換え利用時間</a:t>
                      </a:r>
                      <a:endParaRPr>
                        <a:solidFill>
                          <a:schemeClr val="tx1"/>
                        </a:solidFill>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gridSpan="5">
                  <a:txBody>
                    <a:bodyPr/>
                    <a:lstStyle/>
                    <a:p>
                      <a:pPr algn="ctr"/>
                      <a:r>
                        <a:rPr kumimoji="1" lang="ja-JP" altLang="en-US" sz="1100" dirty="0">
                          <a:solidFill>
                            <a:schemeClr val="tx1"/>
                          </a:solidFill>
                          <a:latin typeface="+mn-ea"/>
                          <a:ea typeface="+mn-ea"/>
                        </a:rPr>
                        <a:t>利用料（税抜）</a:t>
                      </a:r>
                      <a:endParaRPr dirty="0">
                        <a:solidFill>
                          <a:schemeClr val="tx1"/>
                        </a:solidFill>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hMerge="1">
                  <a:txBody>
                    <a:bodyPr/>
                    <a:lstStyle/>
                    <a:p>
                      <a:pPr algn="ctr"/>
                      <a:endParaRPr kumimoji="1" lang="ja-JP" altLang="en-US" sz="1100" dirty="0">
                        <a:solidFill>
                          <a:schemeClr val="bg1"/>
                        </a:solidFill>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hMerge="1">
                  <a:txBody>
                    <a:bodyPr/>
                    <a:lstStyle/>
                    <a:p>
                      <a:pPr algn="ctr"/>
                      <a:endParaRPr kumimoji="1" lang="ja-JP" altLang="en-US" sz="1100" dirty="0">
                        <a:solidFill>
                          <a:schemeClr val="bg1"/>
                        </a:solidFill>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hMerge="1">
                  <a:txBody>
                    <a:bodyPr/>
                    <a:lstStyle/>
                    <a:p>
                      <a:pPr algn="ctr"/>
                      <a:endParaRPr kumimoji="1" lang="ja-JP" altLang="en-US" sz="1100" dirty="0">
                        <a:solidFill>
                          <a:schemeClr val="bg1"/>
                        </a:solidFill>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hMerge="1">
                  <a:txBody>
                    <a:bodyPr/>
                    <a:lstStyle/>
                    <a:p>
                      <a:pPr algn="ctr"/>
                      <a:endParaRPr kumimoji="1" lang="ja-JP" altLang="en-US" sz="1100" dirty="0">
                        <a:solidFill>
                          <a:schemeClr val="bg1"/>
                        </a:solidFill>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0"/>
                  </a:ext>
                </a:extLst>
              </a:tr>
              <a:tr h="386763">
                <a:tc vMerge="1">
                  <a:txBody>
                    <a:bodyPr/>
                    <a:lstStyle/>
                    <a:p>
                      <a:pPr algn="ctr" fontAlgn="ctr">
                        <a:lnSpc>
                          <a:spcPct val="100000"/>
                        </a:lnSpc>
                        <a:spcBef>
                          <a:spcPts val="0"/>
                        </a:spcBef>
                        <a:spcAft>
                          <a:spcPts val="0"/>
                        </a:spcAft>
                      </a:pPr>
                      <a:endParaRPr kumimoji="1" lang="ja-JP" altLang="en-US" sz="1100" dirty="0">
                        <a:solidFill>
                          <a:schemeClr val="bg1"/>
                        </a:solidFill>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50000"/>
                        <a:lumOff val="50000"/>
                      </a:schemeClr>
                    </a:solidFill>
                  </a:tcPr>
                </a:tc>
                <a:tc>
                  <a:txBody>
                    <a:bodyPr/>
                    <a:lstStyle/>
                    <a:p>
                      <a:pPr algn="ctr">
                        <a:lnSpc>
                          <a:spcPts val="700"/>
                        </a:lnSpc>
                      </a:pPr>
                      <a:r>
                        <a:rPr kumimoji="1" lang="ja-JP" altLang="en-US" sz="1050" b="0" dirty="0">
                          <a:solidFill>
                            <a:schemeClr val="tx1"/>
                          </a:solidFill>
                          <a:latin typeface="+mn-ea"/>
                          <a:ea typeface="+mn-ea"/>
                        </a:rPr>
                        <a:t>エリア A</a:t>
                      </a:r>
                      <a:endParaRPr>
                        <a:solidFill>
                          <a:schemeClr val="tx1"/>
                        </a:solidFill>
                        <a:latin typeface="+mn-ea"/>
                        <a:ea typeface="+mn-ea"/>
                      </a:endParaRPr>
                    </a:p>
                    <a:p>
                      <a:pPr algn="ctr">
                        <a:lnSpc>
                          <a:spcPct val="100000"/>
                        </a:lnSpc>
                      </a:pPr>
                      <a:r>
                        <a:rPr kumimoji="1" lang="ja-JP" altLang="en-US" sz="1050" b="0" dirty="0">
                          <a:solidFill>
                            <a:schemeClr val="tx1"/>
                          </a:solidFill>
                          <a:latin typeface="+mn-ea"/>
                          <a:ea typeface="+mn-ea"/>
                        </a:rPr>
                        <a:t>（一般）</a:t>
                      </a:r>
                    </a:p>
                  </a:txBody>
                  <a:tcPr marT="72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kumimoji="1" lang="ja-JP" altLang="en-US" sz="1050" b="0" dirty="0">
                          <a:solidFill>
                            <a:schemeClr val="tx1"/>
                          </a:solidFill>
                          <a:latin typeface="+mn-ea"/>
                          <a:ea typeface="+mn-ea"/>
                        </a:rPr>
                        <a:t>エリア B</a:t>
                      </a:r>
                      <a:endParaRPr>
                        <a:solidFill>
                          <a:schemeClr val="tx1"/>
                        </a:solidFill>
                        <a:latin typeface="+mn-ea"/>
                        <a:ea typeface="+mn-ea"/>
                      </a:endParaRPr>
                    </a:p>
                    <a:p>
                      <a:pPr algn="ctr">
                        <a:lnSpc>
                          <a:spcPct val="100000"/>
                        </a:lnSpc>
                      </a:pPr>
                      <a:r>
                        <a:rPr kumimoji="1" lang="ja-JP" altLang="en-US" sz="1050" b="0" dirty="0">
                          <a:solidFill>
                            <a:schemeClr val="tx1"/>
                          </a:solidFill>
                          <a:latin typeface="+mn-ea"/>
                          <a:ea typeface="+mn-ea"/>
                        </a:rPr>
                        <a:t>（一般）</a:t>
                      </a:r>
                    </a:p>
                  </a:txBody>
                  <a:tcPr marT="72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kumimoji="1" lang="ja-JP" altLang="en-US" sz="1050" b="0" i="0" dirty="0">
                          <a:solidFill>
                            <a:schemeClr val="tx1"/>
                          </a:solidFill>
                          <a:latin typeface="+mn-ea"/>
                          <a:ea typeface="+mn-ea"/>
                        </a:rPr>
                        <a:t>エリア C</a:t>
                      </a:r>
                      <a:endParaRPr>
                        <a:solidFill>
                          <a:schemeClr val="tx1"/>
                        </a:solidFill>
                        <a:latin typeface="+mn-ea"/>
                        <a:ea typeface="+mn-ea"/>
                      </a:endParaRPr>
                    </a:p>
                    <a:p>
                      <a:pPr algn="ctr">
                        <a:lnSpc>
                          <a:spcPct val="100000"/>
                        </a:lnSpc>
                      </a:pPr>
                      <a:r>
                        <a:rPr kumimoji="1" lang="ja-JP" altLang="en-US" sz="1050" b="0" i="0" dirty="0">
                          <a:solidFill>
                            <a:schemeClr val="tx1"/>
                          </a:solidFill>
                          <a:latin typeface="+mn-ea"/>
                          <a:ea typeface="+mn-ea"/>
                        </a:rPr>
                        <a:t>（一般）</a:t>
                      </a:r>
                    </a:p>
                  </a:txBody>
                  <a:tcPr marT="72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pPr>
                      <a:r>
                        <a:rPr kumimoji="1" lang="ja-JP" altLang="en-US" sz="1050" b="0" i="0" dirty="0">
                          <a:solidFill>
                            <a:schemeClr val="tx1"/>
                          </a:solidFill>
                          <a:latin typeface="+mn-ea"/>
                          <a:ea typeface="+mn-ea"/>
                        </a:rPr>
                        <a:t>エリア D</a:t>
                      </a:r>
                      <a:endParaRPr>
                        <a:solidFill>
                          <a:schemeClr val="tx1"/>
                        </a:solidFill>
                        <a:latin typeface="+mn-ea"/>
                        <a:ea typeface="+mn-ea"/>
                      </a:endParaRPr>
                    </a:p>
                    <a:p>
                      <a:pPr algn="ctr">
                        <a:lnSpc>
                          <a:spcPct val="100000"/>
                        </a:lnSpc>
                      </a:pPr>
                      <a:r>
                        <a:rPr kumimoji="1" lang="ja-JP" altLang="en-US" sz="1050" b="0" i="0" dirty="0">
                          <a:solidFill>
                            <a:schemeClr val="tx1"/>
                          </a:solidFill>
                          <a:latin typeface="+mn-ea"/>
                          <a:ea typeface="+mn-ea"/>
                        </a:rPr>
                        <a:t>（一般）</a:t>
                      </a:r>
                    </a:p>
                  </a:txBody>
                  <a:tcPr marT="72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700"/>
                        </a:lnSpc>
                        <a:spcAft>
                          <a:spcPts val="600"/>
                        </a:spcAft>
                      </a:pPr>
                      <a:r>
                        <a:rPr kumimoji="1" lang="ja-JP" altLang="en-US" sz="1050" b="0" i="0" dirty="0">
                          <a:solidFill>
                            <a:schemeClr val="tx1"/>
                          </a:solidFill>
                          <a:latin typeface="+mn-ea"/>
                          <a:ea typeface="+mn-ea"/>
                        </a:rPr>
                        <a:t>エリア A~</a:t>
                      </a:r>
                      <a:r>
                        <a:rPr kumimoji="1" lang="en-US" altLang="ja-JP" sz="1050" b="0" i="0" dirty="0">
                          <a:solidFill>
                            <a:schemeClr val="tx1"/>
                          </a:solidFill>
                          <a:latin typeface="+mn-ea"/>
                          <a:ea typeface="+mn-ea"/>
                        </a:rPr>
                        <a:t>D</a:t>
                      </a:r>
                      <a:endParaRPr>
                        <a:solidFill>
                          <a:schemeClr val="tx1"/>
                        </a:solidFill>
                        <a:latin typeface="+mn-ea"/>
                        <a:ea typeface="+mn-ea"/>
                      </a:endParaRPr>
                    </a:p>
                    <a:p>
                      <a:pPr algn="ctr">
                        <a:lnSpc>
                          <a:spcPts val="700"/>
                        </a:lnSpc>
                        <a:spcAft>
                          <a:spcPts val="600"/>
                        </a:spcAft>
                      </a:pPr>
                      <a:r>
                        <a:rPr kumimoji="1" lang="en-US" altLang="ja-JP" sz="1050" b="0" i="0" dirty="0">
                          <a:solidFill>
                            <a:schemeClr val="tx1"/>
                          </a:solidFill>
                          <a:latin typeface="+mn-ea"/>
                          <a:ea typeface="+mn-ea"/>
                        </a:rPr>
                        <a:t>（</a:t>
                      </a:r>
                      <a:r>
                        <a:rPr kumimoji="1" lang="ja-JP" altLang="en-US" sz="1050" b="0" dirty="0">
                          <a:solidFill>
                            <a:schemeClr val="tx1"/>
                          </a:solidFill>
                          <a:latin typeface="+mn-ea"/>
                          <a:ea typeface="+mn-ea"/>
                        </a:rPr>
                        <a:t>一般）</a:t>
                      </a:r>
                      <a:endParaRPr kumimoji="1" lang="en-US" altLang="ja-JP" sz="1050" b="0" i="0" dirty="0">
                        <a:solidFill>
                          <a:schemeClr val="tx1"/>
                        </a:solidFill>
                        <a:latin typeface="+mn-ea"/>
                        <a:ea typeface="+mn-ea"/>
                      </a:endParaRPr>
                    </a:p>
                  </a:txBody>
                  <a:tcPr marT="72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428160">
                <a:tc>
                  <a:txBody>
                    <a:bodyPr/>
                    <a:lstStyle/>
                    <a:p>
                      <a:pPr algn="ctr"/>
                      <a:r>
                        <a:rPr kumimoji="1" lang="ja-JP" altLang="en-US" sz="1100" b="1" dirty="0">
                          <a:solidFill>
                            <a:schemeClr val="tx1"/>
                          </a:solidFill>
                          <a:latin typeface="+mn-ea"/>
                          <a:ea typeface="+mn-ea"/>
                        </a:rPr>
                        <a:t>1時間あたり</a:t>
                      </a:r>
                      <a:endParaRPr b="1" dirty="0">
                        <a:solidFill>
                          <a:schemeClr val="tx1"/>
                        </a:solidFill>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r>
                        <a:rPr kumimoji="1" lang="ja-JP" altLang="en-US" sz="1100" dirty="0">
                          <a:solidFill>
                            <a:schemeClr val="tx1"/>
                          </a:solidFill>
                          <a:latin typeface="+mn-ea"/>
                          <a:ea typeface="+mn-ea"/>
                        </a:rPr>
                        <a:t>9,700円</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kumimoji="1" lang="ja-JP" altLang="en-US" sz="1100" dirty="0">
                          <a:solidFill>
                            <a:schemeClr val="tx1"/>
                          </a:solidFill>
                          <a:latin typeface="+mn-ea"/>
                          <a:ea typeface="+mn-ea"/>
                        </a:rPr>
                        <a:t>2,300円</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kumimoji="1" lang="ja-JP" altLang="en-US" sz="1100" dirty="0">
                          <a:solidFill>
                            <a:schemeClr val="tx1"/>
                          </a:solidFill>
                          <a:latin typeface="+mn-ea"/>
                          <a:ea typeface="+mn-ea"/>
                        </a:rPr>
                        <a:t>3,400円</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kumimoji="1" lang="ja-JP" altLang="en-US" sz="1100" dirty="0">
                          <a:solidFill>
                            <a:schemeClr val="tx1"/>
                          </a:solidFill>
                          <a:latin typeface="+mn-ea"/>
                          <a:ea typeface="+mn-ea"/>
                        </a:rPr>
                        <a:t>5,500円</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kumimoji="1" lang="ja-JP" altLang="en-US" sz="1100" dirty="0">
                          <a:solidFill>
                            <a:schemeClr val="tx1"/>
                          </a:solidFill>
                          <a:latin typeface="+mn-ea"/>
                          <a:ea typeface="+mn-ea"/>
                        </a:rPr>
                        <a:t>20,800円</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428160">
                <a:tc>
                  <a:txBody>
                    <a:bodyPr/>
                    <a:lstStyle/>
                    <a:p>
                      <a:pPr algn="ctr"/>
                      <a:r>
                        <a:rPr kumimoji="1" lang="ja-JP" altLang="en-US" sz="1100" b="1" dirty="0">
                          <a:solidFill>
                            <a:schemeClr val="tx1"/>
                          </a:solidFill>
                          <a:latin typeface="+mn-ea"/>
                          <a:ea typeface="+mn-ea"/>
                        </a:rPr>
                        <a:t>全日（10:00~17:00）</a:t>
                      </a:r>
                      <a:endParaRPr>
                        <a:solidFill>
                          <a:schemeClr val="tx1"/>
                        </a:solidFill>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r>
                        <a:rPr kumimoji="1" lang="ja-JP" altLang="en-US" sz="1100" dirty="0">
                          <a:solidFill>
                            <a:schemeClr val="tx1"/>
                          </a:solidFill>
                          <a:latin typeface="+mn-ea"/>
                          <a:ea typeface="+mn-ea"/>
                        </a:rPr>
                        <a:t>48,500円</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kumimoji="1" lang="ja-JP" altLang="en-US" sz="1100" dirty="0">
                          <a:solidFill>
                            <a:schemeClr val="tx1"/>
                          </a:solidFill>
                          <a:latin typeface="+mn-ea"/>
                          <a:ea typeface="+mn-ea"/>
                        </a:rPr>
                        <a:t>11,300円</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kumimoji="1" lang="ja-JP" altLang="en-US" sz="1100" dirty="0">
                          <a:solidFill>
                            <a:schemeClr val="tx1"/>
                          </a:solidFill>
                          <a:latin typeface="+mn-ea"/>
                          <a:ea typeface="+mn-ea"/>
                        </a:rPr>
                        <a:t>16,700円</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kumimoji="1" lang="ja-JP" altLang="en-US" sz="1100" dirty="0">
                          <a:solidFill>
                            <a:schemeClr val="tx1"/>
                          </a:solidFill>
                          <a:latin typeface="+mn-ea"/>
                          <a:ea typeface="+mn-ea"/>
                        </a:rPr>
                        <a:t>27,500円</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kumimoji="1" lang="ja-JP" altLang="en-US" sz="1100" dirty="0">
                          <a:solidFill>
                            <a:schemeClr val="tx1"/>
                          </a:solidFill>
                          <a:latin typeface="+mn-ea"/>
                          <a:ea typeface="+mn-ea"/>
                        </a:rPr>
                        <a:t>85,000円</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242" name="四角形: 角を丸くする 154"/>
          <p:cNvSpPr/>
          <p:nvPr/>
        </p:nvSpPr>
        <p:spPr>
          <a:xfrm>
            <a:off x="363230" y="1437488"/>
            <a:ext cx="1508400" cy="320498"/>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chorCtr="1">
            <a:spAutoFit/>
          </a:bodyPr>
          <a:lstStyle/>
          <a:p>
            <a:pPr algn="ctr"/>
            <a:r>
              <a:rPr kumimoji="1" lang="ja-JP" altLang="en-US" sz="1400" b="1" dirty="0">
                <a:solidFill>
                  <a:schemeClr val="bg1"/>
                </a:solidFill>
                <a:latin typeface="+mn-ea"/>
                <a:ea typeface="+mn-ea"/>
              </a:rPr>
              <a:t>利用可能施設</a:t>
            </a:r>
            <a:endParaRPr b="0">
              <a:latin typeface="+mn-ea"/>
              <a:ea typeface="+mn-ea"/>
            </a:endParaRPr>
          </a:p>
        </p:txBody>
      </p:sp>
      <p:sp>
        <p:nvSpPr>
          <p:cNvPr id="1243" name="図形 80"/>
          <p:cNvSpPr/>
          <p:nvPr/>
        </p:nvSpPr>
        <p:spPr>
          <a:xfrm>
            <a:off x="3289300" y="2930525"/>
            <a:ext cx="1228725" cy="1225550"/>
          </a:xfrm>
          <a:custGeom>
            <a:avLst/>
            <a:gdLst/>
            <a:ahLst/>
            <a:cxnLst/>
            <a:rect l="l" t="t" r="r" b="b"/>
            <a:pathLst>
              <a:path w="21600" h="21600">
                <a:moveTo>
                  <a:pt x="55" y="55"/>
                </a:moveTo>
                <a:lnTo>
                  <a:pt x="55" y="21600"/>
                </a:lnTo>
                <a:lnTo>
                  <a:pt x="21600" y="21600"/>
                </a:lnTo>
                <a:lnTo>
                  <a:pt x="21600" y="55"/>
                </a:lnTo>
                <a:lnTo>
                  <a:pt x="55" y="55"/>
                </a:lnTo>
                <a:close/>
              </a:path>
            </a:pathLst>
          </a:custGeom>
          <a:noFill/>
          <a:ln w="28575" cap="flat" cmpd="sng"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44" name="図形 81"/>
          <p:cNvSpPr/>
          <p:nvPr/>
        </p:nvSpPr>
        <p:spPr>
          <a:xfrm>
            <a:off x="4547080" y="2930525"/>
            <a:ext cx="1228725" cy="1225550"/>
          </a:xfrm>
          <a:custGeom>
            <a:avLst/>
            <a:gdLst/>
            <a:ahLst/>
            <a:cxnLst/>
            <a:rect l="l" t="t" r="r" b="b"/>
            <a:pathLst>
              <a:path w="21600" h="21600">
                <a:moveTo>
                  <a:pt x="55" y="55"/>
                </a:moveTo>
                <a:lnTo>
                  <a:pt x="55" y="21600"/>
                </a:lnTo>
                <a:lnTo>
                  <a:pt x="21600" y="21600"/>
                </a:lnTo>
                <a:lnTo>
                  <a:pt x="21600" y="55"/>
                </a:lnTo>
                <a:lnTo>
                  <a:pt x="55" y="55"/>
                </a:lnTo>
                <a:close/>
              </a:path>
            </a:pathLst>
          </a:custGeom>
          <a:noFill/>
          <a:ln w="28575" cap="flat" cmpd="sng" algn="ctr">
            <a:solidFill>
              <a:srgbClr val="7030A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45" name="図形 82"/>
          <p:cNvSpPr/>
          <p:nvPr/>
        </p:nvSpPr>
        <p:spPr>
          <a:xfrm>
            <a:off x="5803980" y="2930525"/>
            <a:ext cx="1228725" cy="1225550"/>
          </a:xfrm>
          <a:custGeom>
            <a:avLst/>
            <a:gdLst/>
            <a:ahLst/>
            <a:cxnLst/>
            <a:rect l="l" t="t" r="r" b="b"/>
            <a:pathLst>
              <a:path w="21600" h="21600">
                <a:moveTo>
                  <a:pt x="55" y="55"/>
                </a:moveTo>
                <a:lnTo>
                  <a:pt x="55" y="21600"/>
                </a:lnTo>
                <a:lnTo>
                  <a:pt x="21600" y="21600"/>
                </a:lnTo>
                <a:lnTo>
                  <a:pt x="21600" y="55"/>
                </a:lnTo>
                <a:lnTo>
                  <a:pt x="55" y="55"/>
                </a:lnTo>
                <a:close/>
              </a:path>
            </a:pathLst>
          </a:custGeom>
          <a:noFill/>
          <a:ln w="28575" cap="flat" cmpd="sng" algn="ctr">
            <a:solidFill>
              <a:srgbClr val="FFC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
        <p:nvSpPr>
          <p:cNvPr id="1246" name="図形 165"/>
          <p:cNvSpPr/>
          <p:nvPr/>
        </p:nvSpPr>
        <p:spPr>
          <a:xfrm>
            <a:off x="7056363" y="2930525"/>
            <a:ext cx="1228725" cy="1225550"/>
          </a:xfrm>
          <a:custGeom>
            <a:avLst/>
            <a:gdLst/>
            <a:ahLst/>
            <a:cxnLst/>
            <a:rect l="l" t="t" r="r" b="b"/>
            <a:pathLst>
              <a:path w="21600" h="21600">
                <a:moveTo>
                  <a:pt x="55" y="55"/>
                </a:moveTo>
                <a:lnTo>
                  <a:pt x="55" y="21600"/>
                </a:lnTo>
                <a:lnTo>
                  <a:pt x="21600" y="21600"/>
                </a:lnTo>
                <a:lnTo>
                  <a:pt x="21600" y="55"/>
                </a:lnTo>
                <a:lnTo>
                  <a:pt x="55" y="55"/>
                </a:lnTo>
                <a:close/>
              </a:path>
            </a:pathLst>
          </a:custGeom>
          <a:noFill/>
          <a:ln w="28575" cap="flat" cmpd="sng" algn="ctr">
            <a:solidFill>
              <a:schemeClr val="accent5">
                <a:lumMod val="7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lang="ja-JP" altLang="en-US"/>
            </a:pPr>
            <a:endParaRPr lang="ja-JP" altLang="en-US"/>
          </a:p>
        </p:txBody>
      </p:sp>
    </p:spTree>
    <p:extLst>
      <p:ext uri="{BB962C8B-B14F-4D97-AF65-F5344CB8AC3E}">
        <p14:creationId xmlns:p14="http://schemas.microsoft.com/office/powerpoint/2010/main" val="431009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 name="四角形: 角を丸くする 8"/>
          <p:cNvSpPr/>
          <p:nvPr/>
        </p:nvSpPr>
        <p:spPr>
          <a:xfrm>
            <a:off x="7111678" y="1699862"/>
            <a:ext cx="2446201" cy="944539"/>
          </a:xfrm>
          <a:prstGeom prst="roundRect">
            <a:avLst>
              <a:gd name="adj" fmla="val 0"/>
            </a:avLst>
          </a:prstGeom>
          <a:solidFill>
            <a:schemeClr val="accent5">
              <a:lumMod val="20000"/>
              <a:lumOff val="80000"/>
            </a:schemeClr>
          </a:solidFill>
          <a:ln w="12700" cmpd="sng">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rIns="72000" rtlCol="0" anchor="ctr"/>
          <a:lstStyle/>
          <a:p>
            <a:r>
              <a:rPr kumimoji="1" lang="ja-JP" altLang="en-US" sz="1100" b="1" dirty="0">
                <a:solidFill>
                  <a:schemeClr val="tx1"/>
                </a:solidFill>
                <a:latin typeface="+mn-ea"/>
                <a:ea typeface="+mn-ea"/>
              </a:rPr>
              <a:t>利用料のお支払いを確認でき次第、</a:t>
            </a:r>
            <a:r>
              <a:rPr kumimoji="1" lang="ja-JP" altLang="en-US" sz="1100" dirty="0">
                <a:solidFill>
                  <a:schemeClr val="tx1"/>
                </a:solidFill>
                <a:latin typeface="+mn-ea"/>
                <a:ea typeface="+mn-ea"/>
              </a:rPr>
              <a:t>指定管理者が「箕面市立船場広場施設利用許可書」を発行します。</a:t>
            </a:r>
            <a:endParaRPr>
              <a:latin typeface="+mn-ea"/>
              <a:ea typeface="+mn-ea"/>
            </a:endParaRPr>
          </a:p>
          <a:p>
            <a:r>
              <a:rPr kumimoji="1" lang="ja-JP" altLang="en-US" sz="1100" dirty="0">
                <a:solidFill>
                  <a:schemeClr val="tx1"/>
                </a:solidFill>
                <a:latin typeface="+mn-ea"/>
                <a:ea typeface="+mn-ea"/>
              </a:rPr>
              <a:t>ご利用の際は、同許可書を必ず</a:t>
            </a:r>
            <a:endParaRPr kumimoji="1" lang="en-US" altLang="ja-JP" sz="1100" dirty="0">
              <a:solidFill>
                <a:schemeClr val="tx1"/>
              </a:solidFill>
              <a:latin typeface="+mn-ea"/>
              <a:ea typeface="+mn-ea"/>
            </a:endParaRPr>
          </a:p>
          <a:p>
            <a:r>
              <a:rPr kumimoji="1" lang="ja-JP" altLang="en-US" sz="1100" dirty="0">
                <a:solidFill>
                  <a:schemeClr val="tx1"/>
                </a:solidFill>
                <a:latin typeface="+mn-ea"/>
                <a:ea typeface="+mn-ea"/>
              </a:rPr>
              <a:t>ご携帯ください。</a:t>
            </a:r>
            <a:endParaRPr>
              <a:latin typeface="+mn-ea"/>
              <a:ea typeface="+mn-ea"/>
            </a:endParaRPr>
          </a:p>
        </p:txBody>
      </p:sp>
      <p:sp>
        <p:nvSpPr>
          <p:cNvPr id="1253" name="四角形: 角を丸くする 8"/>
          <p:cNvSpPr/>
          <p:nvPr/>
        </p:nvSpPr>
        <p:spPr>
          <a:xfrm>
            <a:off x="4518729" y="1699862"/>
            <a:ext cx="2494625" cy="944539"/>
          </a:xfrm>
          <a:prstGeom prst="roundRect">
            <a:avLst>
              <a:gd name="adj" fmla="val 0"/>
            </a:avLst>
          </a:prstGeom>
          <a:solidFill>
            <a:schemeClr val="accent5">
              <a:lumMod val="20000"/>
              <a:lumOff val="80000"/>
            </a:schemeClr>
          </a:solidFill>
          <a:ln w="12700" cmpd="sng">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a:solidFill>
                  <a:schemeClr val="tx1"/>
                </a:solidFill>
                <a:latin typeface="+mn-ea"/>
                <a:ea typeface="+mn-ea"/>
              </a:rPr>
              <a:t>申込内容に問題がないかどうか、</a:t>
            </a:r>
            <a:endParaRPr kumimoji="1" lang="en-US" altLang="ja-JP" sz="1100" dirty="0">
              <a:solidFill>
                <a:schemeClr val="tx1"/>
              </a:solidFill>
              <a:latin typeface="+mn-ea"/>
              <a:ea typeface="+mn-ea"/>
            </a:endParaRPr>
          </a:p>
          <a:p>
            <a:r>
              <a:rPr kumimoji="1" lang="ja-JP" altLang="en-US" sz="1100" dirty="0">
                <a:solidFill>
                  <a:schemeClr val="tx1"/>
                </a:solidFill>
                <a:latin typeface="+mn-ea"/>
                <a:ea typeface="+mn-ea"/>
              </a:rPr>
              <a:t>指定管理者が審査し、結果をお知らせします。</a:t>
            </a:r>
            <a:r>
              <a:rPr kumimoji="1" lang="ja-JP" altLang="en-US" sz="1100" b="1" dirty="0">
                <a:solidFill>
                  <a:schemeClr val="tx1"/>
                </a:solidFill>
                <a:latin typeface="+mn-ea"/>
                <a:ea typeface="+mn-ea"/>
              </a:rPr>
              <a:t>ご利用いただける場合は、必要な利用料を利用希望日の</a:t>
            </a:r>
            <a:r>
              <a:rPr kumimoji="1" lang="en-US" altLang="ja-JP" sz="1100" b="1" dirty="0">
                <a:solidFill>
                  <a:schemeClr val="tx1"/>
                </a:solidFill>
                <a:latin typeface="+mn-ea"/>
                <a:ea typeface="+mn-ea"/>
              </a:rPr>
              <a:t>14</a:t>
            </a:r>
            <a:r>
              <a:rPr kumimoji="1" lang="ja-JP" altLang="en-US" sz="1100" b="1" dirty="0">
                <a:solidFill>
                  <a:schemeClr val="tx1"/>
                </a:solidFill>
                <a:latin typeface="+mn-ea"/>
                <a:ea typeface="+mn-ea"/>
              </a:rPr>
              <a:t>日前までにお支払いください。</a:t>
            </a:r>
            <a:endParaRPr>
              <a:latin typeface="+mn-ea"/>
              <a:ea typeface="+mn-ea"/>
            </a:endParaRPr>
          </a:p>
        </p:txBody>
      </p:sp>
      <p:sp>
        <p:nvSpPr>
          <p:cNvPr id="1254" name="四角形: 角を丸くする 8"/>
          <p:cNvSpPr/>
          <p:nvPr/>
        </p:nvSpPr>
        <p:spPr>
          <a:xfrm>
            <a:off x="2020157" y="1699862"/>
            <a:ext cx="2407868" cy="944539"/>
          </a:xfrm>
          <a:prstGeom prst="roundRect">
            <a:avLst>
              <a:gd name="adj" fmla="val 0"/>
            </a:avLst>
          </a:prstGeom>
          <a:solidFill>
            <a:schemeClr val="accent5">
              <a:lumMod val="20000"/>
              <a:lumOff val="80000"/>
            </a:schemeClr>
          </a:solidFill>
          <a:ln w="12700" cmpd="sng">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a:solidFill>
                  <a:schemeClr val="tx1"/>
                </a:solidFill>
                <a:latin typeface="+mn-ea"/>
                <a:ea typeface="+mn-ea"/>
              </a:rPr>
              <a:t>利用希望月の</a:t>
            </a:r>
            <a:r>
              <a:rPr kumimoji="1" lang="en-US" altLang="ja-JP" sz="1200" b="1" dirty="0">
                <a:solidFill>
                  <a:schemeClr val="tx1"/>
                </a:solidFill>
                <a:latin typeface="+mn-ea"/>
                <a:ea typeface="+mn-ea"/>
              </a:rPr>
              <a:t>6</a:t>
            </a:r>
            <a:r>
              <a:rPr kumimoji="1" lang="ja-JP" altLang="en-US" sz="1200" b="1" dirty="0">
                <a:solidFill>
                  <a:schemeClr val="tx1"/>
                </a:solidFill>
                <a:latin typeface="+mn-ea"/>
                <a:ea typeface="+mn-ea"/>
              </a:rPr>
              <a:t>ヵ月前</a:t>
            </a:r>
            <a:r>
              <a:rPr kumimoji="1" lang="ja-JP" altLang="en-US" sz="1100" dirty="0">
                <a:solidFill>
                  <a:schemeClr val="tx1"/>
                </a:solidFill>
                <a:latin typeface="+mn-ea"/>
                <a:ea typeface="+mn-ea"/>
              </a:rPr>
              <a:t>の月の初日</a:t>
            </a:r>
            <a:endParaRPr kumimoji="1" lang="en-US" altLang="ja-JP" sz="1100" dirty="0">
              <a:solidFill>
                <a:schemeClr val="tx1"/>
              </a:solidFill>
              <a:latin typeface="+mn-ea"/>
              <a:ea typeface="+mn-ea"/>
            </a:endParaRPr>
          </a:p>
          <a:p>
            <a:r>
              <a:rPr kumimoji="1" lang="ja-JP" altLang="en-US" sz="1100" dirty="0">
                <a:solidFill>
                  <a:schemeClr val="tx1"/>
                </a:solidFill>
                <a:latin typeface="+mn-ea"/>
                <a:ea typeface="+mn-ea"/>
              </a:rPr>
              <a:t>から受付可能です。</a:t>
            </a:r>
            <a:endParaRPr>
              <a:latin typeface="+mn-ea"/>
              <a:ea typeface="+mn-ea"/>
            </a:endParaRPr>
          </a:p>
          <a:p>
            <a:r>
              <a:rPr kumimoji="1" lang="ja-JP" altLang="en-US" sz="1100" b="1" dirty="0">
                <a:solidFill>
                  <a:schemeClr val="tx1"/>
                </a:solidFill>
                <a:latin typeface="+mn-ea"/>
                <a:ea typeface="+mn-ea"/>
              </a:rPr>
              <a:t>申込用紙に必要事項を記入のうえ、提出してください。</a:t>
            </a:r>
            <a:endParaRPr>
              <a:latin typeface="+mn-ea"/>
              <a:ea typeface="+mn-ea"/>
            </a:endParaRPr>
          </a:p>
        </p:txBody>
      </p:sp>
      <p:sp>
        <p:nvSpPr>
          <p:cNvPr id="1255" name="四角形: 角を丸くする 24"/>
          <p:cNvSpPr/>
          <p:nvPr/>
        </p:nvSpPr>
        <p:spPr>
          <a:xfrm>
            <a:off x="7111677" y="1201907"/>
            <a:ext cx="2446201" cy="471095"/>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72000" bIns="36000" rtlCol="0" anchor="ctr"/>
          <a:lstStyle/>
          <a:p>
            <a:pPr algn="ctr"/>
            <a:r>
              <a:rPr kumimoji="1" lang="ja-JP" altLang="en-US" sz="1400" b="1" dirty="0">
                <a:latin typeface="+mn-ea"/>
                <a:ea typeface="+mn-ea"/>
              </a:rPr>
              <a:t>利用許可書の発行</a:t>
            </a:r>
            <a:endParaRPr>
              <a:latin typeface="+mn-ea"/>
              <a:ea typeface="+mn-ea"/>
            </a:endParaRPr>
          </a:p>
          <a:p>
            <a:pPr algn="ctr"/>
            <a:r>
              <a:rPr kumimoji="1" lang="ja-JP" altLang="en-US" sz="1400" b="1" dirty="0">
                <a:latin typeface="+mn-ea"/>
                <a:ea typeface="+mn-ea"/>
              </a:rPr>
              <a:t>（利用の決定）</a:t>
            </a:r>
            <a:endParaRPr kumimoji="1" lang="zh-TW" altLang="en-US" sz="1400" b="1" dirty="0">
              <a:latin typeface="+mn-ea"/>
              <a:ea typeface="+mn-ea"/>
            </a:endParaRPr>
          </a:p>
        </p:txBody>
      </p:sp>
      <p:sp>
        <p:nvSpPr>
          <p:cNvPr id="1256" name="四角形: 角を丸くする 24"/>
          <p:cNvSpPr/>
          <p:nvPr/>
        </p:nvSpPr>
        <p:spPr>
          <a:xfrm>
            <a:off x="4520596" y="1214101"/>
            <a:ext cx="2494625" cy="458901"/>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400" b="1" dirty="0">
                <a:latin typeface="+mn-ea"/>
                <a:ea typeface="+mn-ea"/>
              </a:rPr>
              <a:t>利用料の支払い</a:t>
            </a:r>
            <a:endParaRPr>
              <a:latin typeface="+mn-ea"/>
              <a:ea typeface="+mn-ea"/>
            </a:endParaRPr>
          </a:p>
          <a:p>
            <a:pPr algn="ctr"/>
            <a:r>
              <a:rPr kumimoji="1" lang="ja-JP" altLang="en-US" sz="1400" b="1" dirty="0">
                <a:latin typeface="+mn-ea"/>
                <a:ea typeface="+mn-ea"/>
              </a:rPr>
              <a:t>（利用の内定）</a:t>
            </a:r>
            <a:endParaRPr>
              <a:latin typeface="+mn-ea"/>
              <a:ea typeface="+mn-ea"/>
            </a:endParaRPr>
          </a:p>
        </p:txBody>
      </p:sp>
      <p:sp>
        <p:nvSpPr>
          <p:cNvPr id="1257" name="四角形: 角を丸くする 24"/>
          <p:cNvSpPr/>
          <p:nvPr/>
        </p:nvSpPr>
        <p:spPr>
          <a:xfrm>
            <a:off x="2020156" y="1214101"/>
            <a:ext cx="2407868" cy="458901"/>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400" b="1" dirty="0">
                <a:latin typeface="+mn-ea"/>
                <a:ea typeface="+mn-ea"/>
              </a:rPr>
              <a:t>申込用紙の提出</a:t>
            </a:r>
            <a:endParaRPr>
              <a:latin typeface="+mn-ea"/>
              <a:ea typeface="+mn-ea"/>
            </a:endParaRPr>
          </a:p>
          <a:p>
            <a:pPr algn="ctr"/>
            <a:r>
              <a:rPr kumimoji="1" lang="ja-JP" altLang="en-US" sz="1400" b="1" dirty="0">
                <a:latin typeface="+mn-ea"/>
                <a:ea typeface="+mn-ea"/>
              </a:rPr>
              <a:t>（申込の受付）</a:t>
            </a:r>
            <a:endParaRPr>
              <a:latin typeface="+mn-ea"/>
              <a:ea typeface="+mn-ea"/>
            </a:endParaRPr>
          </a:p>
        </p:txBody>
      </p:sp>
      <p:sp>
        <p:nvSpPr>
          <p:cNvPr id="1258" name="テキスト ボックス 1"/>
          <p:cNvSpPr txBox="1"/>
          <p:nvPr/>
        </p:nvSpPr>
        <p:spPr>
          <a:xfrm>
            <a:off x="1873069" y="694541"/>
            <a:ext cx="7684810" cy="497705"/>
          </a:xfrm>
          <a:prstGeom prst="rect">
            <a:avLst/>
          </a:prstGeom>
          <a:noFill/>
        </p:spPr>
        <p:txBody>
          <a:bodyPr wrap="square" rtlCol="0">
            <a:spAutoFit/>
          </a:bodyPr>
          <a:lstStyle/>
          <a:p>
            <a:pPr>
              <a:lnSpc>
                <a:spcPct val="120000"/>
              </a:lnSpc>
            </a:pPr>
            <a:r>
              <a:rPr kumimoji="1" lang="ja-JP" altLang="en-US" sz="1100" dirty="0">
                <a:latin typeface="+mn-ea"/>
                <a:ea typeface="+mn-ea"/>
              </a:rPr>
              <a:t>公共の福祉や箕面船場のまち育てに資することをめざして、市民相互の交流や市民文化の向上を図り、</a:t>
            </a:r>
            <a:endParaRPr kumimoji="1" lang="en-US" altLang="ja-JP" sz="1100" dirty="0">
              <a:latin typeface="+mn-ea"/>
              <a:ea typeface="+mn-ea"/>
            </a:endParaRPr>
          </a:p>
          <a:p>
            <a:pPr>
              <a:lnSpc>
                <a:spcPct val="120000"/>
              </a:lnSpc>
            </a:pPr>
            <a:r>
              <a:rPr kumimoji="1" lang="ja-JP" altLang="en-US" sz="1100" dirty="0">
                <a:latin typeface="+mn-ea"/>
                <a:ea typeface="+mn-ea"/>
              </a:rPr>
              <a:t>多様な憩いと集いの機会・場を市民に提供する活動を行うものとします。</a:t>
            </a:r>
            <a:endParaRPr sz="1200" dirty="0">
              <a:latin typeface="+mn-ea"/>
              <a:ea typeface="+mn-ea"/>
            </a:endParaRPr>
          </a:p>
        </p:txBody>
      </p:sp>
      <p:sp>
        <p:nvSpPr>
          <p:cNvPr id="1259" name="テキスト ボックス 43"/>
          <p:cNvSpPr txBox="1"/>
          <p:nvPr/>
        </p:nvSpPr>
        <p:spPr>
          <a:xfrm>
            <a:off x="1873008" y="2644401"/>
            <a:ext cx="7684627" cy="3267694"/>
          </a:xfrm>
          <a:prstGeom prst="rect">
            <a:avLst/>
          </a:prstGeom>
          <a:noFill/>
        </p:spPr>
        <p:txBody>
          <a:bodyPr wrap="square" rtlCol="0">
            <a:spAutoFit/>
          </a:bodyPr>
          <a:lstStyle/>
          <a:p>
            <a:pPr>
              <a:lnSpc>
                <a:spcPct val="120000"/>
              </a:lnSpc>
              <a:buSzPct val="120000"/>
            </a:pPr>
            <a:r>
              <a:rPr lang="en-US" altLang="ja-JP" sz="1100" b="0" dirty="0">
                <a:latin typeface="+mn-ea"/>
                <a:ea typeface="+mn-ea"/>
              </a:rPr>
              <a:t>※</a:t>
            </a:r>
            <a:r>
              <a:rPr lang="ja-JP" altLang="en-US" sz="1100" b="0" dirty="0">
                <a:latin typeface="+mn-ea"/>
                <a:ea typeface="+mn-ea"/>
              </a:rPr>
              <a:t>船場広場の利用に関する窓口は、隣接する複合公共施設地下</a:t>
            </a:r>
            <a:r>
              <a:rPr lang="en-US" altLang="ja-JP" sz="1100" b="0" dirty="0">
                <a:latin typeface="+mn-ea"/>
                <a:ea typeface="+mn-ea"/>
              </a:rPr>
              <a:t>1</a:t>
            </a:r>
            <a:r>
              <a:rPr lang="ja-JP" altLang="en-US" sz="1100" b="0" dirty="0">
                <a:latin typeface="+mn-ea"/>
                <a:ea typeface="+mn-ea"/>
              </a:rPr>
              <a:t>階の防災センターです（令和</a:t>
            </a:r>
            <a:r>
              <a:rPr lang="en-US" altLang="ja-JP" sz="1100" b="0" dirty="0">
                <a:latin typeface="+mn-ea"/>
                <a:ea typeface="+mn-ea"/>
              </a:rPr>
              <a:t>5</a:t>
            </a:r>
            <a:r>
              <a:rPr lang="ja-JP" altLang="en-US" sz="1100" b="0" dirty="0">
                <a:latin typeface="+mn-ea"/>
                <a:ea typeface="+mn-ea"/>
              </a:rPr>
              <a:t>年度まで）。</a:t>
            </a:r>
            <a:br>
              <a:rPr lang="en-US" altLang="ja-JP" sz="1100" b="0" dirty="0">
                <a:latin typeface="+mn-ea"/>
                <a:ea typeface="+mn-ea"/>
              </a:rPr>
            </a:br>
            <a:r>
              <a:rPr lang="en-US" altLang="ja-JP" sz="1100" b="0" dirty="0">
                <a:latin typeface="+mn-ea"/>
                <a:ea typeface="+mn-ea"/>
              </a:rPr>
              <a:t>※</a:t>
            </a:r>
            <a:r>
              <a:rPr lang="ja-JP" altLang="en-US" sz="1100" b="0" dirty="0">
                <a:latin typeface="+mn-ea"/>
                <a:ea typeface="+mn-ea"/>
              </a:rPr>
              <a:t>申込用紙に記載いただいた内容と実施される内容が大幅に異なる場合、内容の変更又はイベントの実施を</a:t>
            </a:r>
            <a:endParaRPr b="0">
              <a:latin typeface="+mn-ea"/>
              <a:ea typeface="+mn-ea"/>
            </a:endParaRPr>
          </a:p>
          <a:p>
            <a:pPr>
              <a:lnSpc>
                <a:spcPct val="120000"/>
              </a:lnSpc>
              <a:buSzPct val="120000"/>
            </a:pPr>
            <a:r>
              <a:rPr lang="ja-JP" altLang="en-US" sz="1100" b="0" dirty="0">
                <a:latin typeface="+mn-ea"/>
                <a:ea typeface="+mn-ea"/>
              </a:rPr>
              <a:t>　お断りさせていただく場合がございます。</a:t>
            </a:r>
            <a:br>
              <a:rPr lang="en-US" altLang="ja-JP" sz="1100" b="0" dirty="0">
                <a:latin typeface="+mn-ea"/>
                <a:ea typeface="+mn-ea"/>
              </a:rPr>
            </a:br>
            <a:r>
              <a:rPr lang="en-US" altLang="ja-JP" sz="1100" b="0" dirty="0">
                <a:latin typeface="+mn-ea"/>
                <a:ea typeface="+mn-ea"/>
              </a:rPr>
              <a:t>※</a:t>
            </a:r>
            <a:r>
              <a:rPr lang="ja-JP" altLang="en-US" sz="1100" b="0" dirty="0">
                <a:latin typeface="+mn-ea"/>
                <a:ea typeface="+mn-ea"/>
              </a:rPr>
              <a:t>デッキの通行に支障のおそれがあると想定されるイベント等については、当該イベント開催日の</a:t>
            </a:r>
            <a:r>
              <a:rPr lang="en-US" altLang="ja-JP" sz="1100" b="0" dirty="0">
                <a:latin typeface="+mn-ea"/>
                <a:ea typeface="+mn-ea"/>
              </a:rPr>
              <a:t>24</a:t>
            </a:r>
            <a:r>
              <a:rPr lang="ja-JP" altLang="en-US" sz="1100" b="0" dirty="0">
                <a:latin typeface="+mn-ea"/>
                <a:ea typeface="+mn-ea"/>
              </a:rPr>
              <a:t>ヵ月前の</a:t>
            </a:r>
            <a:endParaRPr b="0">
              <a:latin typeface="+mn-ea"/>
              <a:ea typeface="+mn-ea"/>
            </a:endParaRPr>
          </a:p>
          <a:p>
            <a:pPr>
              <a:lnSpc>
                <a:spcPct val="120000"/>
              </a:lnSpc>
              <a:buSzPct val="120000"/>
            </a:pPr>
            <a:r>
              <a:rPr lang="ja-JP" altLang="en-US" sz="1100" b="0" dirty="0">
                <a:latin typeface="+mn-ea"/>
                <a:ea typeface="+mn-ea"/>
              </a:rPr>
              <a:t>　月の初日から利用申込が可能です。</a:t>
            </a:r>
            <a:endParaRPr lang="en-US" altLang="ja-JP" sz="1100" b="0" dirty="0">
              <a:latin typeface="+mn-ea"/>
              <a:ea typeface="+mn-ea"/>
            </a:endParaRPr>
          </a:p>
          <a:p>
            <a:pPr marL="0" indent="0">
              <a:lnSpc>
                <a:spcPct val="120000"/>
              </a:lnSpc>
              <a:buSzPct val="120000"/>
              <a:buNone/>
            </a:pPr>
            <a:r>
              <a:rPr lang="ja-JP" altLang="en-US" sz="1100" dirty="0">
                <a:solidFill>
                  <a:schemeClr val="tx1"/>
                </a:solidFill>
                <a:latin typeface="+mn-ea"/>
                <a:ea typeface="+mn-ea"/>
              </a:rPr>
              <a:t>※各エリアを利用する場合は、各施設への動線を確保するとともに通行に支障のない通路確保をお願いします。</a:t>
            </a:r>
            <a:endParaRPr>
              <a:latin typeface="+mn-ea"/>
              <a:ea typeface="+mn-ea"/>
            </a:endParaRPr>
          </a:p>
          <a:p>
            <a:pPr>
              <a:lnSpc>
                <a:spcPct val="120000"/>
              </a:lnSpc>
              <a:buSzPct val="120000"/>
            </a:pPr>
            <a:r>
              <a:rPr lang="ja-JP" altLang="en-US" sz="1100" dirty="0">
                <a:latin typeface="+mn-ea"/>
                <a:ea typeface="+mn-ea"/>
              </a:rPr>
              <a:t>　</a:t>
            </a:r>
            <a:r>
              <a:rPr lang="ja-JP" altLang="en-US" sz="1100" dirty="0">
                <a:solidFill>
                  <a:schemeClr val="tx1"/>
                </a:solidFill>
                <a:latin typeface="+mn-ea"/>
                <a:ea typeface="+mn-ea"/>
              </a:rPr>
              <a:t>また、利用にあたっては、申込用紙の提出時に利用計画図を作成し、添付してください。</a:t>
            </a:r>
            <a:endParaRPr>
              <a:latin typeface="+mn-ea"/>
              <a:ea typeface="+mn-ea"/>
            </a:endParaRPr>
          </a:p>
          <a:p>
            <a:pPr>
              <a:lnSpc>
                <a:spcPct val="120000"/>
              </a:lnSpc>
              <a:buSzPct val="120000"/>
            </a:pPr>
            <a:endParaRPr lang="en-US" altLang="ja-JP" sz="600" b="0" dirty="0">
              <a:solidFill>
                <a:schemeClr val="tx1"/>
              </a:solidFill>
              <a:latin typeface="+mn-ea"/>
              <a:ea typeface="+mn-ea"/>
            </a:endParaRPr>
          </a:p>
          <a:p>
            <a:pPr marL="108000" indent="-108000">
              <a:lnSpc>
                <a:spcPct val="120000"/>
              </a:lnSpc>
              <a:buSzPct val="120000"/>
              <a:buFont typeface="Arial" panose="020B0604020202020204" pitchFamily="34" charset="0"/>
              <a:buChar char="•"/>
            </a:pPr>
            <a:r>
              <a:rPr lang="ja-JP" altLang="en-US" sz="1100" b="0" dirty="0">
                <a:latin typeface="+mn-ea"/>
                <a:ea typeface="+mn-ea"/>
              </a:rPr>
              <a:t>連続利用期間は最長</a:t>
            </a:r>
            <a:r>
              <a:rPr lang="en-US" altLang="ja-JP" sz="1100" b="0" dirty="0">
                <a:latin typeface="+mn-ea"/>
                <a:ea typeface="+mn-ea"/>
              </a:rPr>
              <a:t>7</a:t>
            </a:r>
            <a:r>
              <a:rPr lang="ja-JP" altLang="en-US" sz="1100" b="0" dirty="0">
                <a:latin typeface="+mn-ea"/>
                <a:ea typeface="+mn-ea"/>
              </a:rPr>
              <a:t>日間とし、月間利用日数は</a:t>
            </a:r>
            <a:r>
              <a:rPr lang="en-US" altLang="ja-JP" sz="1100" b="0" dirty="0">
                <a:latin typeface="+mn-ea"/>
                <a:ea typeface="+mn-ea"/>
              </a:rPr>
              <a:t>7</a:t>
            </a:r>
            <a:r>
              <a:rPr lang="ja-JP" altLang="en-US" sz="1100" b="0" dirty="0">
                <a:latin typeface="+mn-ea"/>
                <a:ea typeface="+mn-ea"/>
              </a:rPr>
              <a:t>日を上限とします。</a:t>
            </a:r>
            <a:r>
              <a:rPr lang="en-US" altLang="ja-JP" sz="1100" b="0" dirty="0">
                <a:latin typeface="+mn-ea"/>
                <a:ea typeface="+mn-ea"/>
              </a:rPr>
              <a:t>(</a:t>
            </a:r>
            <a:r>
              <a:rPr lang="ja-JP" altLang="en-US" sz="1100" b="0" dirty="0">
                <a:latin typeface="+mn-ea"/>
                <a:ea typeface="+mn-ea"/>
              </a:rPr>
              <a:t>準備や片付けを含む。</a:t>
            </a:r>
            <a:r>
              <a:rPr lang="en-US" altLang="ja-JP" sz="1100" b="0" dirty="0">
                <a:latin typeface="+mn-ea"/>
                <a:ea typeface="+mn-ea"/>
              </a:rPr>
              <a:t>)</a:t>
            </a:r>
            <a:endParaRPr b="0">
              <a:latin typeface="+mn-ea"/>
              <a:ea typeface="+mn-ea"/>
            </a:endParaRPr>
          </a:p>
          <a:p>
            <a:pPr marL="108000" indent="-108000">
              <a:lnSpc>
                <a:spcPct val="120000"/>
              </a:lnSpc>
              <a:buSzPct val="120000"/>
              <a:buFont typeface="Arial" panose="020B0604020202020204" pitchFamily="34" charset="0"/>
              <a:buChar char="•"/>
            </a:pPr>
            <a:r>
              <a:rPr lang="en-US" altLang="ja-JP" sz="1100" b="0" dirty="0">
                <a:latin typeface="+mn-ea"/>
                <a:ea typeface="+mn-ea"/>
              </a:rPr>
              <a:t>1</a:t>
            </a:r>
            <a:r>
              <a:rPr lang="ja-JP" altLang="en-US" sz="1100" b="0" dirty="0">
                <a:latin typeface="+mn-ea"/>
                <a:ea typeface="+mn-ea"/>
              </a:rPr>
              <a:t>団体が利用できる年間利用日数は、</a:t>
            </a:r>
            <a:r>
              <a:rPr lang="en-US" altLang="ja-JP" sz="1100" b="0" dirty="0">
                <a:latin typeface="+mn-ea"/>
                <a:ea typeface="+mn-ea"/>
              </a:rPr>
              <a:t>20</a:t>
            </a:r>
            <a:r>
              <a:rPr lang="ja-JP" altLang="en-US" sz="1100" b="0" dirty="0">
                <a:latin typeface="+mn-ea"/>
                <a:ea typeface="+mn-ea"/>
              </a:rPr>
              <a:t>日を上限とします。</a:t>
            </a:r>
            <a:endParaRPr lang="en-US" altLang="ja-JP" sz="1100" b="0" dirty="0">
              <a:latin typeface="+mn-ea"/>
              <a:ea typeface="+mn-ea"/>
            </a:endParaRPr>
          </a:p>
          <a:p>
            <a:pPr>
              <a:lnSpc>
                <a:spcPct val="120000"/>
              </a:lnSpc>
              <a:buSzPct val="120000"/>
            </a:pPr>
            <a:endParaRPr lang="en-US" altLang="ja-JP" sz="600" b="0" dirty="0">
              <a:latin typeface="+mn-ea"/>
              <a:ea typeface="+mn-ea"/>
            </a:endParaRPr>
          </a:p>
          <a:p>
            <a:pPr marL="108000" indent="-108000">
              <a:lnSpc>
                <a:spcPct val="120000"/>
              </a:lnSpc>
              <a:buSzPct val="120000"/>
              <a:buFont typeface="Arial" panose="020B0604020202020204" pitchFamily="34" charset="0"/>
              <a:buChar char="•"/>
            </a:pPr>
            <a:r>
              <a:rPr kumimoji="1" lang="ja-JP" altLang="en-US" sz="1100" b="0" dirty="0">
                <a:latin typeface="+mn-ea"/>
                <a:ea typeface="+mn-ea"/>
              </a:rPr>
              <a:t>利用料は、防災センターへ現金もしくは振込前払いにて、利用希望日の</a:t>
            </a:r>
            <a:r>
              <a:rPr kumimoji="1" lang="en-US" altLang="ja-JP" sz="1100" b="0" dirty="0">
                <a:latin typeface="+mn-ea"/>
                <a:ea typeface="+mn-ea"/>
              </a:rPr>
              <a:t>14</a:t>
            </a:r>
            <a:r>
              <a:rPr kumimoji="1" lang="ja-JP" altLang="en-US" sz="1100" b="0" dirty="0">
                <a:latin typeface="+mn-ea"/>
                <a:ea typeface="+mn-ea"/>
              </a:rPr>
              <a:t>日前までにお支払いください。</a:t>
            </a:r>
            <a:endParaRPr kumimoji="1" lang="ja-JP" altLang="en-US" sz="1100" b="0" dirty="0">
              <a:solidFill>
                <a:schemeClr val="tx1"/>
              </a:solidFill>
              <a:latin typeface="+mn-ea"/>
              <a:ea typeface="+mn-ea"/>
            </a:endParaRPr>
          </a:p>
          <a:p>
            <a:pPr marL="108000" indent="-108000">
              <a:lnSpc>
                <a:spcPct val="120000"/>
              </a:lnSpc>
              <a:buSzPct val="120000"/>
              <a:buFont typeface="Arial" panose="020B0604020202020204" pitchFamily="34" charset="0"/>
              <a:buChar char="•"/>
            </a:pPr>
            <a:r>
              <a:rPr kumimoji="1" lang="ja-JP" altLang="en-US" sz="1100" b="0" dirty="0">
                <a:solidFill>
                  <a:schemeClr val="tx1"/>
                </a:solidFill>
                <a:latin typeface="+mn-ea"/>
                <a:ea typeface="+mn-ea"/>
              </a:rPr>
              <a:t>クレジットカード等でのお支払いはお断りしております。</a:t>
            </a:r>
            <a:endParaRPr kumimoji="1" lang="en-US" altLang="ja-JP" sz="1100" b="0" dirty="0">
              <a:solidFill>
                <a:schemeClr val="tx1"/>
              </a:solidFill>
              <a:latin typeface="+mn-ea"/>
              <a:ea typeface="+mn-ea"/>
            </a:endParaRPr>
          </a:p>
          <a:p>
            <a:pPr>
              <a:lnSpc>
                <a:spcPct val="120000"/>
              </a:lnSpc>
              <a:buSzPct val="120000"/>
            </a:pPr>
            <a:endParaRPr kumimoji="1" lang="en-US" altLang="ja-JP" sz="600" b="0" dirty="0">
              <a:solidFill>
                <a:schemeClr val="tx1"/>
              </a:solidFill>
              <a:latin typeface="+mn-ea"/>
              <a:ea typeface="+mn-ea"/>
            </a:endParaRPr>
          </a:p>
          <a:p>
            <a:pPr marL="108000" indent="-108000">
              <a:lnSpc>
                <a:spcPct val="120000"/>
              </a:lnSpc>
              <a:buSzPct val="120000"/>
              <a:buFont typeface="Arial" panose="020B0604020202020204" pitchFamily="34" charset="0"/>
              <a:buChar char="•"/>
            </a:pPr>
            <a:r>
              <a:rPr kumimoji="1" lang="ja-JP" altLang="en-US" sz="1100" b="1" dirty="0">
                <a:latin typeface="+mn-ea"/>
                <a:ea typeface="+mn-ea"/>
              </a:rPr>
              <a:t>利用希望日の</a:t>
            </a:r>
            <a:r>
              <a:rPr kumimoji="1" lang="en-US" altLang="ja-JP" sz="1100" b="1" dirty="0">
                <a:latin typeface="+mn-ea"/>
                <a:ea typeface="+mn-ea"/>
              </a:rPr>
              <a:t>14</a:t>
            </a:r>
            <a:r>
              <a:rPr kumimoji="1" lang="ja-JP" altLang="en-US" sz="1100" b="1" dirty="0">
                <a:latin typeface="+mn-ea"/>
                <a:ea typeface="+mn-ea"/>
              </a:rPr>
              <a:t>日前までに利用料のお支払いを確認できない場合、キャンセルされたものとみなします。</a:t>
            </a:r>
            <a:br>
              <a:rPr kumimoji="1" lang="en-US" altLang="ja-JP" sz="1100" b="0" dirty="0">
                <a:latin typeface="+mn-ea"/>
                <a:ea typeface="+mn-ea"/>
              </a:rPr>
            </a:br>
            <a:r>
              <a:rPr lang="ja-JP" altLang="en-US" sz="1100" b="0" dirty="0">
                <a:latin typeface="+mn-ea"/>
                <a:ea typeface="+mn-ea"/>
              </a:rPr>
              <a:t>また、利用許可後のキャンセルについては、下記の区分に従い、キャンセル料を申し受けます。</a:t>
            </a:r>
            <a:endParaRPr sz="1100" b="0">
              <a:latin typeface="+mn-ea"/>
              <a:ea typeface="+mn-ea"/>
            </a:endParaRPr>
          </a:p>
          <a:p>
            <a:pPr marL="108000" indent="-108000">
              <a:lnSpc>
                <a:spcPct val="120000"/>
              </a:lnSpc>
              <a:buSzPct val="120000"/>
              <a:buFont typeface="Arial" panose="020B0604020202020204" pitchFamily="34" charset="0"/>
              <a:buChar char="•"/>
            </a:pPr>
            <a:r>
              <a:rPr lang="ja-JP" altLang="en-US" sz="1100" b="0" kern="0" dirty="0">
                <a:solidFill>
                  <a:schemeClr val="tx1"/>
                </a:solidFill>
                <a:effectLst/>
                <a:latin typeface="+mn-ea"/>
                <a:ea typeface="+mn-ea"/>
              </a:rPr>
              <a:t>災害等によりご利用いただけなかった場合、支払済みの利用料全額を還付します</a:t>
            </a:r>
            <a:r>
              <a:rPr lang="ja-JP" altLang="en-US" sz="1100" b="0" dirty="0">
                <a:solidFill>
                  <a:schemeClr val="tx1"/>
                </a:solidFill>
                <a:effectLst/>
                <a:latin typeface="+mn-ea"/>
                <a:ea typeface="+mn-ea"/>
              </a:rPr>
              <a:t>。 </a:t>
            </a:r>
            <a:endParaRPr lang="ja-JP" altLang="en-US" sz="1100" b="0" dirty="0">
              <a:latin typeface="+mn-ea"/>
              <a:ea typeface="+mn-ea"/>
            </a:endParaRPr>
          </a:p>
        </p:txBody>
      </p:sp>
      <p:graphicFrame>
        <p:nvGraphicFramePr>
          <p:cNvPr id="1260" name="四角形 156"/>
          <p:cNvGraphicFramePr>
            <a:graphicFrameLocks noGrp="1"/>
          </p:cNvGraphicFramePr>
          <p:nvPr/>
        </p:nvGraphicFramePr>
        <p:xfrm>
          <a:off x="2020156" y="5872879"/>
          <a:ext cx="6590623" cy="781560"/>
        </p:xfrm>
        <a:graphic>
          <a:graphicData uri="http://schemas.openxmlformats.org/drawingml/2006/table">
            <a:tbl>
              <a:tblPr firstRow="1" bandRow="1">
                <a:tableStyleId>{2D5ABB26-0587-4C30-8999-92F81FD0307C}</a:tableStyleId>
              </a:tblPr>
              <a:tblGrid>
                <a:gridCol w="3293042">
                  <a:extLst>
                    <a:ext uri="{9D8B030D-6E8A-4147-A177-3AD203B41FA5}">
                      <a16:colId xmlns:a16="http://schemas.microsoft.com/office/drawing/2014/main" val="20000"/>
                    </a:ext>
                  </a:extLst>
                </a:gridCol>
                <a:gridCol w="3297581">
                  <a:extLst>
                    <a:ext uri="{9D8B030D-6E8A-4147-A177-3AD203B41FA5}">
                      <a16:colId xmlns:a16="http://schemas.microsoft.com/office/drawing/2014/main" val="20001"/>
                    </a:ext>
                  </a:extLst>
                </a:gridCol>
              </a:tblGrid>
              <a:tr h="220476">
                <a:tc>
                  <a:txBody>
                    <a:bodyPr/>
                    <a:lstStyle/>
                    <a:p>
                      <a:pPr algn="ctr"/>
                      <a:r>
                        <a:rPr kumimoji="1" lang="ja-JP" altLang="en-US" sz="1100" dirty="0">
                          <a:solidFill>
                            <a:schemeClr val="tx1"/>
                          </a:solidFill>
                          <a:latin typeface="+mn-ea"/>
                          <a:ea typeface="+mn-ea"/>
                        </a:rPr>
                        <a:t>キャンセルの申出日</a:t>
                      </a:r>
                      <a:endParaRPr>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a:r>
                        <a:rPr kumimoji="1" lang="ja-JP" altLang="en-US" sz="1100" dirty="0">
                          <a:solidFill>
                            <a:schemeClr val="tx1"/>
                          </a:solidFill>
                          <a:latin typeface="+mn-ea"/>
                          <a:ea typeface="+mn-ea"/>
                        </a:rPr>
                        <a:t>キャンセル料（</a:t>
                      </a:r>
                      <a:r>
                        <a:rPr lang="ja-JP" altLang="en-US" sz="1100" dirty="0">
                          <a:solidFill>
                            <a:schemeClr val="tx1"/>
                          </a:solidFill>
                          <a:effectLst/>
                          <a:latin typeface="+mn-ea"/>
                          <a:ea typeface="+mn-ea"/>
                        </a:rPr>
                        <a:t>振込手数料は利用者負担）</a:t>
                      </a:r>
                      <a:endParaRPr kumimoji="1" lang="ja-JP" altLang="en-US" sz="1200" dirty="0">
                        <a:solidFill>
                          <a:schemeClr val="tx1"/>
                        </a:solidFill>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252095">
                <a:tc>
                  <a:txBody>
                    <a:bodyPr/>
                    <a:lstStyle/>
                    <a:p>
                      <a:pPr algn="ctr"/>
                      <a:r>
                        <a:rPr kumimoji="1" lang="ja-JP" altLang="en-US" sz="1100" dirty="0">
                          <a:latin typeface="+mn-ea"/>
                          <a:ea typeface="+mn-ea"/>
                        </a:rPr>
                        <a:t>利用予定日の6日前から2日前まで</a:t>
                      </a:r>
                      <a:endParaRPr>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sz="1100" dirty="0">
                          <a:latin typeface="+mn-ea"/>
                          <a:ea typeface="+mn-ea"/>
                        </a:rPr>
                        <a:t>利用料の50％</a:t>
                      </a:r>
                      <a:endParaRPr>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2095">
                <a:tc>
                  <a:txBody>
                    <a:bodyPr/>
                    <a:lstStyle/>
                    <a:p>
                      <a:pPr algn="ctr"/>
                      <a:r>
                        <a:rPr kumimoji="1" lang="ja-JP" altLang="en-US" sz="1100" dirty="0">
                          <a:latin typeface="+mn-ea"/>
                          <a:ea typeface="+mn-ea"/>
                        </a:rPr>
                        <a:t>利用予定日の前日及び当日</a:t>
                      </a:r>
                      <a:endParaRPr>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sz="1100" dirty="0">
                          <a:latin typeface="+mn-ea"/>
                          <a:ea typeface="+mn-ea"/>
                        </a:rPr>
                        <a:t>利用料の全額</a:t>
                      </a:r>
                      <a:endParaRPr>
                        <a:latin typeface="+mn-ea"/>
                        <a:ea typeface="+mn-ea"/>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261" name="テキスト プレースホルダー 1"/>
          <p:cNvSpPr>
            <a:spLocks noGrp="1"/>
          </p:cNvSpPr>
          <p:nvPr>
            <p:ph type="body" sz="quarter" idx="14"/>
          </p:nvPr>
        </p:nvSpPr>
        <p:spPr/>
        <p:txBody>
          <a:bodyPr/>
          <a:lstStyle/>
          <a:p>
            <a:r>
              <a:rPr lang="ja-JP" altLang="en-US" b="1" dirty="0">
                <a:latin typeface="+mn-ea"/>
                <a:ea typeface="+mn-ea"/>
              </a:rPr>
              <a:t>４</a:t>
            </a:r>
          </a:p>
        </p:txBody>
      </p:sp>
      <p:sp>
        <p:nvSpPr>
          <p:cNvPr id="1262" name="タイトル 2"/>
          <p:cNvSpPr>
            <a:spLocks noGrp="1"/>
          </p:cNvSpPr>
          <p:nvPr>
            <p:ph type="title"/>
          </p:nvPr>
        </p:nvSpPr>
        <p:spPr/>
        <p:txBody>
          <a:bodyPr>
            <a:normAutofit/>
          </a:bodyPr>
          <a:lstStyle/>
          <a:p>
            <a:r>
              <a:rPr lang="en-US" altLang="ja-JP" sz="2400" b="1" dirty="0">
                <a:solidFill>
                  <a:schemeClr val="bg1"/>
                </a:solidFill>
                <a:latin typeface="+mn-ea"/>
                <a:ea typeface="+mn-ea"/>
              </a:rPr>
              <a:t>４.</a:t>
            </a:r>
            <a:r>
              <a:rPr lang="ja-JP" altLang="en-US" sz="2400" b="1" dirty="0">
                <a:solidFill>
                  <a:schemeClr val="bg1"/>
                </a:solidFill>
                <a:latin typeface="+mn-ea"/>
                <a:ea typeface="+mn-ea"/>
              </a:rPr>
              <a:t>「箕面市立船場広場」施設利用申込方法</a:t>
            </a:r>
            <a:endParaRPr lang="ja-JP" altLang="en-US" spc="-50" dirty="0"/>
          </a:p>
        </p:txBody>
      </p:sp>
      <p:sp>
        <p:nvSpPr>
          <p:cNvPr id="1263" name="四角形: 角を丸くする 13"/>
          <p:cNvSpPr/>
          <p:nvPr/>
        </p:nvSpPr>
        <p:spPr>
          <a:xfrm>
            <a:off x="366326" y="762756"/>
            <a:ext cx="1508125"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oAutofit/>
          </a:bodyPr>
          <a:lstStyle/>
          <a:p>
            <a:pPr algn="ctr"/>
            <a:r>
              <a:rPr kumimoji="1" lang="ja-JP" altLang="en-US" sz="1400" b="1" dirty="0">
                <a:solidFill>
                  <a:schemeClr val="bg1"/>
                </a:solidFill>
                <a:latin typeface="+mn-ea"/>
                <a:ea typeface="+mn-ea"/>
              </a:rPr>
              <a:t>利用原則</a:t>
            </a:r>
            <a:endParaRPr>
              <a:latin typeface="+mn-ea"/>
              <a:ea typeface="+mn-ea"/>
            </a:endParaRPr>
          </a:p>
        </p:txBody>
      </p:sp>
      <p:sp>
        <p:nvSpPr>
          <p:cNvPr id="1264" name="四角形: 角を丸くする 13"/>
          <p:cNvSpPr/>
          <p:nvPr/>
        </p:nvSpPr>
        <p:spPr>
          <a:xfrm>
            <a:off x="366326" y="1201907"/>
            <a:ext cx="1508125"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chorCtr="1">
            <a:noAutofit/>
          </a:bodyPr>
          <a:lstStyle/>
          <a:p>
            <a:pPr algn="ctr"/>
            <a:r>
              <a:rPr kumimoji="1" lang="ja-JP" altLang="en-US" sz="1400" b="1" dirty="0">
                <a:solidFill>
                  <a:schemeClr val="bg1"/>
                </a:solidFill>
                <a:latin typeface="+mn-ea"/>
                <a:ea typeface="+mn-ea"/>
              </a:rPr>
              <a:t>利用申込</a:t>
            </a:r>
            <a:endParaRPr>
              <a:latin typeface="+mn-ea"/>
              <a:ea typeface="+mn-ea"/>
            </a:endParaRPr>
          </a:p>
        </p:txBody>
      </p:sp>
      <p:sp>
        <p:nvSpPr>
          <p:cNvPr id="1265" name="四角形: 角を丸くする 13"/>
          <p:cNvSpPr/>
          <p:nvPr/>
        </p:nvSpPr>
        <p:spPr>
          <a:xfrm>
            <a:off x="366327" y="4243416"/>
            <a:ext cx="1508125"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oAutofit/>
          </a:bodyPr>
          <a:lstStyle/>
          <a:p>
            <a:pPr algn="ctr"/>
            <a:r>
              <a:rPr kumimoji="1" lang="ja-JP" altLang="en-US" sz="1400" b="1" dirty="0">
                <a:solidFill>
                  <a:schemeClr val="bg1"/>
                </a:solidFill>
                <a:latin typeface="+mn-ea"/>
                <a:ea typeface="+mn-ea"/>
              </a:rPr>
              <a:t>利用期間の制限</a:t>
            </a:r>
            <a:endParaRPr>
              <a:latin typeface="+mn-ea"/>
              <a:ea typeface="+mn-ea"/>
            </a:endParaRPr>
          </a:p>
        </p:txBody>
      </p:sp>
      <p:sp>
        <p:nvSpPr>
          <p:cNvPr id="1266" name="四角形: 角を丸くする 13"/>
          <p:cNvSpPr/>
          <p:nvPr/>
        </p:nvSpPr>
        <p:spPr>
          <a:xfrm>
            <a:off x="366327" y="4754210"/>
            <a:ext cx="1508125"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oAutofit/>
          </a:bodyPr>
          <a:lstStyle/>
          <a:p>
            <a:pPr algn="ctr"/>
            <a:r>
              <a:rPr lang="ja-JP" altLang="en-US" sz="1400" b="1">
                <a:solidFill>
                  <a:schemeClr val="bg1"/>
                </a:solidFill>
                <a:latin typeface="+mn-ea"/>
                <a:ea typeface="+mn-ea"/>
              </a:rPr>
              <a:t>支払方法</a:t>
            </a:r>
            <a:endParaRPr>
              <a:latin typeface="+mn-ea"/>
              <a:ea typeface="+mn-ea"/>
            </a:endParaRPr>
          </a:p>
        </p:txBody>
      </p:sp>
      <p:sp>
        <p:nvSpPr>
          <p:cNvPr id="1267" name="四角形: 角を丸くする 13"/>
          <p:cNvSpPr/>
          <p:nvPr/>
        </p:nvSpPr>
        <p:spPr>
          <a:xfrm>
            <a:off x="366327" y="5292087"/>
            <a:ext cx="1508125"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oAutofit/>
          </a:bodyPr>
          <a:lstStyle/>
          <a:p>
            <a:pPr algn="ctr"/>
            <a:r>
              <a:rPr lang="ja-JP" altLang="en-US" sz="1400" b="1" dirty="0">
                <a:solidFill>
                  <a:schemeClr val="bg1"/>
                </a:solidFill>
                <a:latin typeface="+mn-ea"/>
                <a:ea typeface="+mn-ea"/>
              </a:rPr>
              <a:t>キャンセル</a:t>
            </a:r>
            <a:endParaRPr>
              <a:latin typeface="+mn-ea"/>
              <a:ea typeface="+mn-ea"/>
            </a:endParaRPr>
          </a:p>
        </p:txBody>
      </p:sp>
    </p:spTree>
    <p:extLst>
      <p:ext uri="{BB962C8B-B14F-4D97-AF65-F5344CB8AC3E}">
        <p14:creationId xmlns:p14="http://schemas.microsoft.com/office/powerpoint/2010/main" val="2497263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 name="テキスト プレースホルダー 3"/>
          <p:cNvSpPr>
            <a:spLocks noGrp="1"/>
          </p:cNvSpPr>
          <p:nvPr>
            <p:ph type="body" sz="quarter" idx="14"/>
          </p:nvPr>
        </p:nvSpPr>
        <p:spPr>
          <a:xfrm>
            <a:off x="9270528" y="6512745"/>
            <a:ext cx="453600" cy="356964"/>
          </a:xfrm>
        </p:spPr>
        <p:txBody>
          <a:bodyPr/>
          <a:lstStyle/>
          <a:p>
            <a:r>
              <a:rPr lang="ja-JP" altLang="en-US" b="1" dirty="0">
                <a:latin typeface="+mn-ea"/>
                <a:ea typeface="+mn-ea"/>
              </a:rPr>
              <a:t>５</a:t>
            </a:r>
          </a:p>
        </p:txBody>
      </p:sp>
      <p:sp>
        <p:nvSpPr>
          <p:cNvPr id="1274" name="タイトル 1"/>
          <p:cNvSpPr>
            <a:spLocks noGrp="1"/>
          </p:cNvSpPr>
          <p:nvPr>
            <p:ph type="title"/>
          </p:nvPr>
        </p:nvSpPr>
        <p:spPr/>
        <p:txBody>
          <a:bodyPr>
            <a:normAutofit/>
          </a:bodyPr>
          <a:lstStyle/>
          <a:p>
            <a:r>
              <a:rPr lang="en-US" altLang="ja-JP" sz="2400" b="1" dirty="0">
                <a:solidFill>
                  <a:schemeClr val="bg1"/>
                </a:solidFill>
                <a:latin typeface="+mn-ea"/>
                <a:ea typeface="+mn-ea"/>
              </a:rPr>
              <a:t>５.</a:t>
            </a:r>
            <a:r>
              <a:rPr lang="ja-JP" altLang="en-US" sz="2400" b="1" dirty="0">
                <a:solidFill>
                  <a:schemeClr val="bg1"/>
                </a:solidFill>
                <a:latin typeface="+mn-ea"/>
                <a:ea typeface="+mn-ea"/>
              </a:rPr>
              <a:t>「箕面市立船場広場」施設利用料金減免基準・還付基準</a:t>
            </a:r>
            <a:endParaRPr lang="ja-JP" altLang="en-US" dirty="0"/>
          </a:p>
        </p:txBody>
      </p:sp>
      <p:sp>
        <p:nvSpPr>
          <p:cNvPr id="1275" name="四角形: 角を丸くする 13"/>
          <p:cNvSpPr/>
          <p:nvPr/>
        </p:nvSpPr>
        <p:spPr>
          <a:xfrm>
            <a:off x="366326" y="794505"/>
            <a:ext cx="1508400"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chorCtr="1"/>
          <a:lstStyle/>
          <a:p>
            <a:pPr algn="ctr"/>
            <a:r>
              <a:rPr kumimoji="1" lang="ja-JP" altLang="en-US" sz="1400" b="1" dirty="0">
                <a:solidFill>
                  <a:schemeClr val="bg1"/>
                </a:solidFill>
                <a:latin typeface="+mn-ea"/>
                <a:ea typeface="+mn-ea"/>
              </a:rPr>
              <a:t>減免基準</a:t>
            </a:r>
          </a:p>
        </p:txBody>
      </p:sp>
      <p:sp>
        <p:nvSpPr>
          <p:cNvPr id="1276" name="四角形: 角を丸くする 13"/>
          <p:cNvSpPr/>
          <p:nvPr/>
        </p:nvSpPr>
        <p:spPr>
          <a:xfrm>
            <a:off x="366326" y="4058047"/>
            <a:ext cx="1508400"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chorCtr="1"/>
          <a:lstStyle/>
          <a:p>
            <a:pPr algn="ctr"/>
            <a:r>
              <a:rPr kumimoji="1" lang="ja-JP" altLang="en-US" sz="1400" b="1" dirty="0">
                <a:solidFill>
                  <a:schemeClr val="bg1"/>
                </a:solidFill>
                <a:latin typeface="+mn-ea"/>
                <a:ea typeface="+mn-ea"/>
              </a:rPr>
              <a:t>還付基準</a:t>
            </a:r>
          </a:p>
        </p:txBody>
      </p:sp>
      <p:sp>
        <p:nvSpPr>
          <p:cNvPr id="1277" name="テキスト 190"/>
          <p:cNvSpPr txBox="1"/>
          <p:nvPr/>
        </p:nvSpPr>
        <p:spPr>
          <a:xfrm>
            <a:off x="1884640" y="843622"/>
            <a:ext cx="7288230" cy="260717"/>
          </a:xfrm>
          <a:prstGeom prst="rect">
            <a:avLst/>
          </a:prstGeom>
        </p:spPr>
        <p:txBody>
          <a:bodyPr>
            <a:spAutoFit/>
          </a:bodyPr>
          <a:lstStyle/>
          <a:p>
            <a:pPr>
              <a:defRPr lang="ja-JP" altLang="en-US"/>
            </a:pPr>
            <a:r>
              <a:rPr lang="ja-JP" altLang="en-US" sz="1100">
                <a:solidFill>
                  <a:schemeClr val="tx1"/>
                </a:solidFill>
              </a:rPr>
              <a:t>以下に該当する場合は、利用料金を減額または免除することができます。</a:t>
            </a:r>
          </a:p>
        </p:txBody>
      </p:sp>
      <p:sp>
        <p:nvSpPr>
          <p:cNvPr id="1278" name="テキスト 190"/>
          <p:cNvSpPr txBox="1"/>
          <p:nvPr/>
        </p:nvSpPr>
        <p:spPr>
          <a:xfrm>
            <a:off x="1884640" y="4100372"/>
            <a:ext cx="7288230" cy="260717"/>
          </a:xfrm>
          <a:prstGeom prst="rect">
            <a:avLst/>
          </a:prstGeom>
        </p:spPr>
        <p:txBody>
          <a:bodyPr>
            <a:spAutoFit/>
          </a:bodyPr>
          <a:lstStyle/>
          <a:p>
            <a:pPr>
              <a:defRPr lang="ja-JP" altLang="en-US"/>
            </a:pPr>
            <a:r>
              <a:rPr lang="ja-JP" altLang="en-US" sz="1100">
                <a:solidFill>
                  <a:schemeClr val="tx1"/>
                </a:solidFill>
              </a:rPr>
              <a:t>以下に該当する場合は、利用料金を還付することができます。</a:t>
            </a:r>
          </a:p>
        </p:txBody>
      </p:sp>
      <p:graphicFrame>
        <p:nvGraphicFramePr>
          <p:cNvPr id="1279" name="四角形 177"/>
          <p:cNvGraphicFramePr>
            <a:graphicFrameLocks noGrp="1"/>
          </p:cNvGraphicFramePr>
          <p:nvPr/>
        </p:nvGraphicFramePr>
        <p:xfrm>
          <a:off x="1037155" y="1165382"/>
          <a:ext cx="7873995" cy="2416560"/>
        </p:xfrm>
        <a:graphic>
          <a:graphicData uri="http://schemas.openxmlformats.org/drawingml/2006/table">
            <a:tbl>
              <a:tblPr firstRow="1" bandRow="1">
                <a:tableStyleId>{2D5ABB26-0587-4C30-8999-92F81FD0307C}</a:tableStyleId>
              </a:tblPr>
              <a:tblGrid>
                <a:gridCol w="6857999">
                  <a:extLst>
                    <a:ext uri="{9D8B030D-6E8A-4147-A177-3AD203B41FA5}">
                      <a16:colId xmlns:a16="http://schemas.microsoft.com/office/drawing/2014/main" val="20000"/>
                    </a:ext>
                  </a:extLst>
                </a:gridCol>
                <a:gridCol w="1015996">
                  <a:extLst>
                    <a:ext uri="{9D8B030D-6E8A-4147-A177-3AD203B41FA5}">
                      <a16:colId xmlns:a16="http://schemas.microsoft.com/office/drawing/2014/main" val="20001"/>
                    </a:ext>
                  </a:extLst>
                </a:gridCol>
              </a:tblGrid>
              <a:tr h="252095">
                <a:tc>
                  <a:txBody>
                    <a:bodyPr/>
                    <a:lstStyle/>
                    <a:p>
                      <a:pPr algn="ctr"/>
                      <a:r>
                        <a:rPr kumimoji="1" lang="ja-JP" altLang="en-US" sz="1200" dirty="0"/>
                        <a:t>該当事項</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r>
                        <a:rPr kumimoji="1" lang="ja-JP" altLang="en-US" sz="1200" dirty="0"/>
                        <a:t>減免率</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428160">
                <a:tc>
                  <a:txBody>
                    <a:bodyPr/>
                    <a:lstStyle/>
                    <a:p>
                      <a:r>
                        <a:rPr kumimoji="1" lang="ja-JP" altLang="en-US" sz="1100" dirty="0"/>
                        <a:t>指定管理者が箕面船場地区のまち育てに寄与する事業のために利用する場合</a:t>
                      </a:r>
                      <a:endParaRPr lang="ja-JP" altLang="en-US"/>
                    </a:p>
                    <a:p>
                      <a:r>
                        <a:rPr kumimoji="1" lang="ja-JP" altLang="en-US" sz="1100" dirty="0"/>
                        <a:t>(一年度につき2回までとする。)</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sz="1100" dirty="0"/>
                        <a:t>10割</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28160">
                <a:tc>
                  <a:txBody>
                    <a:bodyPr/>
                    <a:lstStyle/>
                    <a:p>
                      <a:r>
                        <a:rPr kumimoji="1" lang="ja-JP" altLang="en-US" sz="1100" dirty="0"/>
                        <a:t>障害者基本法第2条第1号に規定する障害者又はこれに準ずると市の機関が認める者が公益を目的に</a:t>
                      </a:r>
                    </a:p>
                    <a:p>
                      <a:r>
                        <a:rPr kumimoji="1" lang="ja-JP" altLang="en-US" sz="1100" dirty="0"/>
                        <a:t>利用する場合</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sz="1100" dirty="0"/>
                        <a:t>10割</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8160">
                <a:tc>
                  <a:txBody>
                    <a:bodyPr/>
                    <a:lstStyle/>
                    <a:p>
                      <a:r>
                        <a:rPr kumimoji="1" lang="ja-JP" altLang="en-US" sz="1100" dirty="0"/>
                        <a:t>市内に所在する学校、幼稚園、保育所、認定こども園又は小規模保育事業を行う事業所のうち市が</a:t>
                      </a:r>
                    </a:p>
                    <a:p>
                      <a:r>
                        <a:rPr kumimoji="1" lang="ja-JP" altLang="en-US" sz="1100" dirty="0"/>
                        <a:t>設置したもの以外のものが教育又は保育を目的として利用する場合</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sz="1100" dirty="0"/>
                        <a:t>5割</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28160">
                <a:tc>
                  <a:txBody>
                    <a:bodyPr/>
                    <a:lstStyle/>
                    <a:p>
                      <a:r>
                        <a:rPr kumimoji="1" lang="ja-JP" altLang="en-US" sz="1100" dirty="0"/>
                        <a:t>市内に事務所を有する公益を目的とする団体又は社会教育法第10 条に規定する社会教育関係団体のうち、</a:t>
                      </a:r>
                    </a:p>
                    <a:p>
                      <a:r>
                        <a:rPr kumimoji="1" lang="ja-JP" altLang="en-US" sz="1100" dirty="0"/>
                        <a:t>市の機関が認めるものがその目的のために利用する場合</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sz="1100" dirty="0"/>
                        <a:t>5割</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28160">
                <a:tc>
                  <a:txBody>
                    <a:bodyPr/>
                    <a:lstStyle/>
                    <a:p>
                      <a:r>
                        <a:rPr kumimoji="1" lang="ja-JP" altLang="en-US" sz="1100" dirty="0"/>
                        <a:t>前各号に掲げるもののほか、指定管理者が特に必要と認める場合</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sz="1050" dirty="0"/>
                        <a:t>指定管理者が定める割合</a:t>
                      </a:r>
                      <a:endParaRPr kumimoji="1" lang="ja-JP" altLang="en-US" sz="1100"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280" name="テキスト 178"/>
          <p:cNvSpPr txBox="1"/>
          <p:nvPr/>
        </p:nvSpPr>
        <p:spPr>
          <a:xfrm>
            <a:off x="1037154" y="3587753"/>
            <a:ext cx="7873994" cy="260717"/>
          </a:xfrm>
          <a:prstGeom prst="rect">
            <a:avLst/>
          </a:prstGeom>
        </p:spPr>
        <p:txBody>
          <a:bodyPr wrap="square">
            <a:spAutoFit/>
          </a:bodyPr>
          <a:lstStyle/>
          <a:p>
            <a:pPr>
              <a:defRPr lang="ja-JP" altLang="en-US"/>
            </a:pPr>
            <a:r>
              <a:rPr lang="ja-JP" altLang="en-US" sz="1100"/>
              <a:t>※申込用紙の提出時に、「箕面市立船場広場施設利用料金減額・免除申請書」をご提出ください。</a:t>
            </a:r>
          </a:p>
        </p:txBody>
      </p:sp>
      <p:graphicFrame>
        <p:nvGraphicFramePr>
          <p:cNvPr id="1281" name="四角形 179"/>
          <p:cNvGraphicFramePr>
            <a:graphicFrameLocks noGrp="1"/>
          </p:cNvGraphicFramePr>
          <p:nvPr/>
        </p:nvGraphicFramePr>
        <p:xfrm>
          <a:off x="1032918" y="4433985"/>
          <a:ext cx="7873991" cy="1927440"/>
        </p:xfrm>
        <a:graphic>
          <a:graphicData uri="http://schemas.openxmlformats.org/drawingml/2006/table">
            <a:tbl>
              <a:tblPr firstRow="1" bandRow="1">
                <a:tableStyleId>{2D5ABB26-0587-4C30-8999-92F81FD0307C}</a:tableStyleId>
              </a:tblPr>
              <a:tblGrid>
                <a:gridCol w="6868581">
                  <a:extLst>
                    <a:ext uri="{9D8B030D-6E8A-4147-A177-3AD203B41FA5}">
                      <a16:colId xmlns:a16="http://schemas.microsoft.com/office/drawing/2014/main" val="20000"/>
                    </a:ext>
                  </a:extLst>
                </a:gridCol>
                <a:gridCol w="1005410">
                  <a:extLst>
                    <a:ext uri="{9D8B030D-6E8A-4147-A177-3AD203B41FA5}">
                      <a16:colId xmlns:a16="http://schemas.microsoft.com/office/drawing/2014/main" val="20001"/>
                    </a:ext>
                  </a:extLst>
                </a:gridCol>
              </a:tblGrid>
              <a:tr h="252095">
                <a:tc>
                  <a:txBody>
                    <a:bodyPr/>
                    <a:lstStyle/>
                    <a:p>
                      <a:pPr algn="ctr"/>
                      <a:r>
                        <a:rPr kumimoji="1" lang="ja-JP" altLang="en-US" sz="1200" dirty="0"/>
                        <a:t>該当事項</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r>
                        <a:rPr kumimoji="1" lang="ja-JP" altLang="en-US" sz="1200" dirty="0"/>
                        <a:t>還付額</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412920">
                <a:tc>
                  <a:txBody>
                    <a:bodyPr/>
                    <a:lstStyle/>
                    <a:p>
                      <a:r>
                        <a:rPr kumimoji="1" lang="ja-JP" altLang="en-US" sz="1100" dirty="0"/>
                        <a:t>災害等により市が広場を利用する必要があるとき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sz="1100" dirty="0"/>
                        <a:t>全額</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12920">
                <a:tc>
                  <a:txBody>
                    <a:bodyPr/>
                    <a:lstStyle/>
                    <a:p>
                      <a:r>
                        <a:rPr kumimoji="1" lang="ja-JP" altLang="en-US" sz="1100" dirty="0"/>
                        <a:t>利用者の責めによらない理由により利用できなくなったとき</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sz="1100" dirty="0"/>
                        <a:t>全額</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2920">
                <a:tc>
                  <a:txBody>
                    <a:bodyPr/>
                    <a:lstStyle/>
                    <a:p>
                      <a:r>
                        <a:rPr kumimoji="1" lang="ja-JP" altLang="en-US" sz="1100" dirty="0"/>
                        <a:t>利用日の7日前までに利用者から利用の取消しの届出があったとき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sz="1100" dirty="0"/>
                        <a:t>全額</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12920">
                <a:tc>
                  <a:txBody>
                    <a:bodyPr/>
                    <a:lstStyle/>
                    <a:p>
                      <a:r>
                        <a:rPr kumimoji="1" lang="ja-JP" altLang="en-US" sz="1100" dirty="0"/>
                        <a:t>その他、指定管理者が特に必要と認めるとき</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sz="1050" dirty="0"/>
                        <a:t>指定管理者が決定する額</a:t>
                      </a:r>
                      <a:endParaRPr kumimoji="1" lang="ja-JP" altLang="en-US" sz="1100"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282" name="テキスト 180"/>
          <p:cNvSpPr txBox="1"/>
          <p:nvPr/>
        </p:nvSpPr>
        <p:spPr>
          <a:xfrm>
            <a:off x="1037154" y="6369386"/>
            <a:ext cx="6275915" cy="260717"/>
          </a:xfrm>
          <a:prstGeom prst="rect">
            <a:avLst/>
          </a:prstGeom>
        </p:spPr>
        <p:txBody>
          <a:bodyPr>
            <a:spAutoFit/>
          </a:bodyPr>
          <a:lstStyle/>
          <a:p>
            <a:pPr>
              <a:defRPr lang="ja-JP" altLang="en-US"/>
            </a:pPr>
            <a:r>
              <a:rPr lang="ja-JP" altLang="en-US" sz="1100"/>
              <a:t>※「箕面市立船場広場施設利用料金還付申請書」をご提出ください。</a:t>
            </a:r>
          </a:p>
        </p:txBody>
      </p:sp>
    </p:spTree>
    <p:extLst>
      <p:ext uri="{BB962C8B-B14F-4D97-AF65-F5344CB8AC3E}">
        <p14:creationId xmlns:p14="http://schemas.microsoft.com/office/powerpoint/2010/main" val="4177480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8" name="正方形/長方形 12"/>
          <p:cNvSpPr/>
          <p:nvPr/>
        </p:nvSpPr>
        <p:spPr>
          <a:xfrm>
            <a:off x="932134" y="2730144"/>
            <a:ext cx="8033967" cy="1015638"/>
          </a:xfrm>
          <a:prstGeom prst="rect">
            <a:avLst/>
          </a:prstGeom>
          <a:gradFill>
            <a:gsLst>
              <a:gs pos="0">
                <a:schemeClr val="bg1"/>
              </a:gs>
              <a:gs pos="7000">
                <a:srgbClr val="ED6E00"/>
              </a:gs>
              <a:gs pos="93000">
                <a:srgbClr val="CF000D"/>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9" name="テキスト 174"/>
          <p:cNvSpPr txBox="1"/>
          <p:nvPr/>
        </p:nvSpPr>
        <p:spPr>
          <a:xfrm>
            <a:off x="343375" y="2979786"/>
            <a:ext cx="9045623" cy="645438"/>
          </a:xfrm>
          <a:prstGeom prst="rect">
            <a:avLst/>
          </a:prstGeom>
        </p:spPr>
        <p:txBody>
          <a:bodyPr wrap="square">
            <a:spAutoFit/>
          </a:bodyPr>
          <a:lstStyle/>
          <a:p>
            <a:pPr algn="ctr">
              <a:defRPr lang="ja-JP" altLang="en-US"/>
            </a:pPr>
            <a:r>
              <a:rPr lang="ja-JP" altLang="en-US" sz="3600" b="1" dirty="0">
                <a:solidFill>
                  <a:schemeClr val="bg1"/>
                </a:solidFill>
                <a:latin typeface="小塚ゴシック Pro B"/>
              </a:rPr>
              <a:t>箕面市立船場広場　利用規程</a:t>
            </a:r>
            <a:endParaRPr lang="ja-JP" altLang="en-US" b="1" dirty="0">
              <a:solidFill>
                <a:schemeClr val="bg1"/>
              </a:solidFill>
              <a:latin typeface="小塚ゴシック Pro B"/>
            </a:endParaRPr>
          </a:p>
        </p:txBody>
      </p:sp>
      <p:pic>
        <p:nvPicPr>
          <p:cNvPr id="1290" name="図 9"/>
          <p:cNvPicPr>
            <a:picLocks noChangeAspect="1"/>
          </p:cNvPicPr>
          <p:nvPr/>
        </p:nvPicPr>
        <p:blipFill>
          <a:blip r:embed="rId3">
            <a:extLst>
              <a:ext uri="{BEBA8EAE-BF5A-486C-A8C5-ECC9F3942E4B}">
                <a14:imgProps xmlns:a14="http://schemas.microsoft.com/office/drawing/2010/main">
                  <a14:imgLayer r:embed="rId4">
                    <a14:imgEffect>
                      <a14:backgroundRemoval t="10000" b="91026" l="3971" r="77059">
                        <a14:foregroundMark x1="14118" y1="10256" x2="14118" y2="10256"/>
                        <a14:foregroundMark x1="7059" y1="23333" x2="7059" y2="23333"/>
                        <a14:foregroundMark x1="5735" y1="41538" x2="5735" y2="41538"/>
                        <a14:foregroundMark x1="3971" y1="56154" x2="3971" y2="56154"/>
                        <a14:foregroundMark x1="23382" y1="88205" x2="23382" y2="88205"/>
                        <a14:foregroundMark x1="33235" y1="91026" x2="33235" y2="91026"/>
                        <a14:foregroundMark x1="74118" y1="77949" x2="74118" y2="77949"/>
                        <a14:foregroundMark x1="77059" y1="73846" x2="77059" y2="73846"/>
                      </a14:backgroundRemoval>
                    </a14:imgEffect>
                  </a14:imgLayer>
                </a14:imgProps>
              </a:ext>
            </a:extLst>
          </a:blip>
          <a:srcRect t="4848" r="19936" b="3757"/>
          <a:stretch>
            <a:fillRect/>
          </a:stretch>
        </p:blipFill>
        <p:spPr>
          <a:xfrm rot="10800000">
            <a:off x="6923833" y="2213580"/>
            <a:ext cx="2680852" cy="1755137"/>
          </a:xfrm>
          <a:prstGeom prst="rect">
            <a:avLst/>
          </a:prstGeom>
        </p:spPr>
      </p:pic>
      <p:pic>
        <p:nvPicPr>
          <p:cNvPr id="1291" name="図 11"/>
          <p:cNvPicPr>
            <a:picLocks noChangeAspect="1"/>
          </p:cNvPicPr>
          <p:nvPr/>
        </p:nvPicPr>
        <p:blipFill>
          <a:blip r:embed="rId5">
            <a:extLst>
              <a:ext uri="{BEBA8EAE-BF5A-486C-A8C5-ECC9F3942E4B}">
                <a14:imgProps xmlns:a14="http://schemas.microsoft.com/office/drawing/2010/main">
                  <a14:imgLayer r:embed="rId4">
                    <a14:imgEffect>
                      <a14:backgroundRemoval t="8718" b="53590" l="58676" r="95441">
                        <a14:foregroundMark x1="82500" y1="53846" x2="82500" y2="53846"/>
                        <a14:foregroundMark x1="58676" y1="23077" x2="58676" y2="23077"/>
                      </a14:backgroundRemoval>
                    </a14:imgEffect>
                  </a14:imgLayer>
                </a14:imgProps>
              </a:ext>
            </a:extLst>
          </a:blip>
          <a:srcRect l="55988" t="3822" b="43040"/>
          <a:stretch>
            <a:fillRect/>
          </a:stretch>
        </p:blipFill>
        <p:spPr>
          <a:xfrm flipH="1">
            <a:off x="332792" y="2261227"/>
            <a:ext cx="1728024" cy="1209573"/>
          </a:xfrm>
          <a:prstGeom prst="rect">
            <a:avLst/>
          </a:prstGeom>
        </p:spPr>
      </p:pic>
    </p:spTree>
    <p:extLst>
      <p:ext uri="{BB962C8B-B14F-4D97-AF65-F5344CB8AC3E}">
        <p14:creationId xmlns:p14="http://schemas.microsoft.com/office/powerpoint/2010/main" val="3733361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 name="テキスト ボックス 5"/>
          <p:cNvSpPr txBox="1"/>
          <p:nvPr/>
        </p:nvSpPr>
        <p:spPr>
          <a:xfrm>
            <a:off x="256893" y="646928"/>
            <a:ext cx="7886105" cy="276106"/>
          </a:xfrm>
          <a:prstGeom prst="rect">
            <a:avLst/>
          </a:prstGeom>
          <a:noFill/>
        </p:spPr>
        <p:txBody>
          <a:bodyPr wrap="square" rtlCol="0">
            <a:spAutoFit/>
          </a:bodyPr>
          <a:lstStyle/>
          <a:p>
            <a:r>
              <a:rPr kumimoji="1" lang="ja-JP" altLang="en-US" sz="1200" b="1" dirty="0">
                <a:latin typeface="+mn-ea"/>
                <a:ea typeface="+mn-ea"/>
              </a:rPr>
              <a:t>本利用規程にご留意いただき、ご利用をお願いします。</a:t>
            </a:r>
          </a:p>
        </p:txBody>
      </p:sp>
      <p:sp>
        <p:nvSpPr>
          <p:cNvPr id="1298" name="テキスト ボックス 13"/>
          <p:cNvSpPr txBox="1"/>
          <p:nvPr/>
        </p:nvSpPr>
        <p:spPr>
          <a:xfrm>
            <a:off x="1874726" y="978556"/>
            <a:ext cx="7739786" cy="5440597"/>
          </a:xfrm>
          <a:prstGeom prst="rect">
            <a:avLst/>
          </a:prstGeom>
          <a:noFill/>
        </p:spPr>
        <p:txBody>
          <a:bodyPr wrap="square" rtlCol="0">
            <a:spAutoFit/>
          </a:bodyPr>
          <a:lstStyle/>
          <a:p>
            <a:pPr marL="108000" indent="-108000">
              <a:lnSpc>
                <a:spcPct val="120000"/>
              </a:lnSpc>
            </a:pPr>
            <a:r>
              <a:rPr kumimoji="1" lang="ja-JP" altLang="en-US" sz="1100" dirty="0">
                <a:latin typeface="+mn-ea"/>
                <a:ea typeface="+mn-ea"/>
              </a:rPr>
              <a:t>広場内に設備等を施す場合や物品等を広場に搬入する場合は、予め指定管理者の許可が必要です。</a:t>
            </a:r>
            <a:endParaRPr sz="1100">
              <a:latin typeface="+mn-ea"/>
              <a:ea typeface="+mn-ea"/>
            </a:endParaRPr>
          </a:p>
          <a:p>
            <a:pPr marL="108000" indent="-108000"/>
            <a:endParaRPr kumimoji="1" lang="en-US" altLang="ja-JP" sz="1100" dirty="0">
              <a:latin typeface="+mn-ea"/>
              <a:ea typeface="+mn-ea"/>
            </a:endParaRPr>
          </a:p>
          <a:p>
            <a:pPr marL="108000" indent="-108000">
              <a:lnSpc>
                <a:spcPct val="120000"/>
              </a:lnSpc>
            </a:pPr>
            <a:r>
              <a:rPr kumimoji="1" lang="ja-JP" altLang="en-US" sz="1100" dirty="0">
                <a:solidFill>
                  <a:schemeClr val="tx1"/>
                </a:solidFill>
                <a:latin typeface="+mn-ea"/>
                <a:ea typeface="+mn-ea"/>
              </a:rPr>
              <a:t>利用者等が、広場またはその付属設備を汚損・毀損・紛失した場合、もしくは樹木、デッキ、ベンチ等を傷めた場合、</a:t>
            </a:r>
            <a:endParaRPr kumimoji="1" lang="en-US" altLang="ja-JP" sz="1100" dirty="0">
              <a:solidFill>
                <a:schemeClr val="tx1"/>
              </a:solidFill>
              <a:latin typeface="+mn-ea"/>
              <a:ea typeface="+mn-ea"/>
            </a:endParaRPr>
          </a:p>
          <a:p>
            <a:pPr marL="108000" indent="-108000">
              <a:lnSpc>
                <a:spcPct val="120000"/>
              </a:lnSpc>
            </a:pPr>
            <a:r>
              <a:rPr kumimoji="1" lang="ja-JP" altLang="en-US" sz="1100" dirty="0">
                <a:solidFill>
                  <a:schemeClr val="tx1"/>
                </a:solidFill>
                <a:latin typeface="+mn-ea"/>
                <a:ea typeface="+mn-ea"/>
              </a:rPr>
              <a:t>利用者（申請者）が全額弁償するものとします。</a:t>
            </a:r>
            <a:endParaRPr sz="1100">
              <a:latin typeface="+mn-ea"/>
              <a:ea typeface="+mn-ea"/>
            </a:endParaRPr>
          </a:p>
          <a:p>
            <a:pPr marL="108000" indent="-108000"/>
            <a:endParaRPr kumimoji="1" lang="en-US" altLang="ja-JP" sz="1100" dirty="0">
              <a:solidFill>
                <a:schemeClr val="tx1"/>
              </a:solidFill>
              <a:latin typeface="+mn-ea"/>
              <a:ea typeface="+mn-ea"/>
            </a:endParaRPr>
          </a:p>
          <a:p>
            <a:pPr marL="108000" indent="-108000">
              <a:lnSpc>
                <a:spcPct val="120000"/>
              </a:lnSpc>
              <a:buSzPct val="120000"/>
              <a:buFont typeface="Arial" panose="020B0604020202020204" pitchFamily="34" charset="0"/>
              <a:buChar char="•"/>
            </a:pPr>
            <a:r>
              <a:rPr kumimoji="1" lang="ja-JP" altLang="en-US" sz="1100" dirty="0">
                <a:latin typeface="+mn-ea"/>
                <a:ea typeface="+mn-ea"/>
              </a:rPr>
              <a:t>イベント等の開催にあたり、一般顧客に対しての全責任は利用者が負うものとします。</a:t>
            </a:r>
            <a:endParaRPr sz="1100">
              <a:latin typeface="+mn-ea"/>
              <a:ea typeface="+mn-ea"/>
            </a:endParaRPr>
          </a:p>
          <a:p>
            <a:pPr marL="108000" indent="-108000">
              <a:lnSpc>
                <a:spcPct val="120000"/>
              </a:lnSpc>
              <a:buSzPct val="120000"/>
              <a:buFont typeface="Arial" panose="020B0604020202020204" pitchFamily="34" charset="0"/>
              <a:buChar char="•"/>
            </a:pPr>
            <a:r>
              <a:rPr kumimoji="1" lang="ja-JP" altLang="en-US" sz="1100" dirty="0">
                <a:solidFill>
                  <a:schemeClr val="tx1"/>
                </a:solidFill>
                <a:latin typeface="+mn-ea"/>
                <a:ea typeface="+mn-ea"/>
              </a:rPr>
              <a:t>利用当日は責任者が広場に常駐するほか、適切な運営体制を整えてください。</a:t>
            </a:r>
            <a:endParaRPr lang="en-US" altLang="ja-JP" sz="1100" dirty="0">
              <a:solidFill>
                <a:schemeClr val="tx1"/>
              </a:solidFill>
              <a:latin typeface="+mn-ea"/>
              <a:ea typeface="+mn-ea"/>
            </a:endParaRPr>
          </a:p>
          <a:p>
            <a:pPr marL="0" indent="0">
              <a:lnSpc>
                <a:spcPct val="120000"/>
              </a:lnSpc>
              <a:buSzPct val="120000"/>
              <a:buNone/>
            </a:pPr>
            <a:r>
              <a:rPr lang="ja-JP" altLang="en-US" sz="1100" dirty="0">
                <a:solidFill>
                  <a:schemeClr val="tx1"/>
                </a:solidFill>
                <a:latin typeface="+mn-ea"/>
                <a:ea typeface="+mn-ea"/>
              </a:rPr>
              <a:t>  また、必要に応じて、交通誘導員などの警備員を配置するなど安全対策を十分に講じてください。</a:t>
            </a:r>
            <a:endParaRPr sz="1100">
              <a:latin typeface="+mn-ea"/>
              <a:ea typeface="+mn-ea"/>
            </a:endParaRPr>
          </a:p>
          <a:p>
            <a:pPr marL="0" indent="0">
              <a:lnSpc>
                <a:spcPct val="120000"/>
              </a:lnSpc>
              <a:buSzPct val="120000"/>
              <a:buNone/>
            </a:pPr>
            <a:r>
              <a:rPr lang="ja-JP" altLang="en-US" sz="1100" dirty="0">
                <a:solidFill>
                  <a:schemeClr val="tx1"/>
                </a:solidFill>
                <a:latin typeface="+mn-ea"/>
                <a:ea typeface="+mn-ea"/>
              </a:rPr>
              <a:t>  とりわけ、人が密集する可能性があるイベント等を開催する場合はご留意ください。</a:t>
            </a: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事故等が発生した場合は、速やかに防災センターに報告するとともに、警察や消防等関係機関への通報やイベントの</a:t>
            </a:r>
            <a:endParaRPr lang="en-US" altLang="ja-JP" sz="1100" dirty="0">
              <a:solidFill>
                <a:schemeClr val="tx1"/>
              </a:solidFill>
              <a:latin typeface="+mn-ea"/>
              <a:ea typeface="+mn-ea"/>
            </a:endParaRPr>
          </a:p>
          <a:p>
            <a:pPr>
              <a:lnSpc>
                <a:spcPct val="120000"/>
              </a:lnSpc>
              <a:buSzPct val="120000"/>
            </a:pPr>
            <a:r>
              <a:rPr lang="ja-JP" altLang="en-US" sz="1100" dirty="0">
                <a:latin typeface="+mn-ea"/>
                <a:ea typeface="+mn-ea"/>
              </a:rPr>
              <a:t>   </a:t>
            </a:r>
            <a:r>
              <a:rPr lang="ja-JP" altLang="en-US" sz="1100" dirty="0">
                <a:solidFill>
                  <a:schemeClr val="tx1"/>
                </a:solidFill>
                <a:latin typeface="+mn-ea"/>
                <a:ea typeface="+mn-ea"/>
              </a:rPr>
              <a:t>中止等、適宜ご対応ください。</a:t>
            </a:r>
            <a:endParaRPr sz="1100">
              <a:latin typeface="+mn-ea"/>
              <a:ea typeface="+mn-ea"/>
            </a:endParaRPr>
          </a:p>
          <a:p>
            <a:pPr marL="108000" indent="-108000"/>
            <a:endParaRPr kumimoji="1" lang="en-US" altLang="ja-JP" sz="1100" dirty="0">
              <a:solidFill>
                <a:schemeClr val="tx1"/>
              </a:solidFill>
              <a:latin typeface="+mn-ea"/>
              <a:ea typeface="+mn-ea"/>
            </a:endParaRPr>
          </a:p>
          <a:p>
            <a:pPr marL="108000" indent="-108000">
              <a:lnSpc>
                <a:spcPct val="120000"/>
              </a:lnSpc>
            </a:pPr>
            <a:r>
              <a:rPr kumimoji="1" lang="ja-JP" altLang="en-US" sz="1100" b="1" u="sng" dirty="0">
                <a:latin typeface="+mn-ea"/>
                <a:ea typeface="+mn-ea"/>
              </a:rPr>
              <a:t>以下のいずれかに該当する場合は、広場の利用を許可しません。</a:t>
            </a:r>
            <a:endParaRPr kumimoji="1" lang="en-US" altLang="ja-JP" sz="1100" b="1" u="sng" dirty="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公益を害するおそれのある場合</a:t>
            </a:r>
            <a:endParaRPr sz="110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周辺施設の運営に支障をきたすおそれのある場合</a:t>
            </a:r>
            <a:endParaRPr sz="110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広場の施設・付属設備等を損傷するおそれのある場合</a:t>
            </a:r>
            <a:endParaRPr sz="110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暴力団員による不当な行為の防止等に関する法律に規定する、暴力団の利益になる場合</a:t>
            </a:r>
            <a:endParaRPr sz="110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商標・著作権等無断で使用したものを使用する場合</a:t>
            </a:r>
            <a:endParaRPr sz="110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国内外の国家・民族等の尊厳を傷つけるおそれのある場合</a:t>
            </a:r>
            <a:endParaRPr sz="110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その他、広場の管理上支障があると認めた場合</a:t>
            </a:r>
            <a:endParaRPr sz="1100">
              <a:latin typeface="+mn-ea"/>
              <a:ea typeface="+mn-ea"/>
            </a:endParaRPr>
          </a:p>
          <a:p>
            <a:pPr marL="108000" indent="-108000"/>
            <a:endParaRPr lang="en-US" altLang="ja-JP" sz="1100" dirty="0">
              <a:latin typeface="+mn-ea"/>
              <a:ea typeface="+mn-ea"/>
            </a:endParaRPr>
          </a:p>
          <a:p>
            <a:pPr marL="108000" indent="-108000">
              <a:lnSpc>
                <a:spcPct val="120000"/>
              </a:lnSpc>
            </a:pPr>
            <a:r>
              <a:rPr kumimoji="1" lang="ja-JP" altLang="en-US" sz="1100" b="1" u="sng" dirty="0">
                <a:latin typeface="+mn-ea"/>
                <a:ea typeface="+mn-ea"/>
              </a:rPr>
              <a:t>広場において、次に揚げる行為を禁止します。</a:t>
            </a:r>
            <a:endParaRPr kumimoji="1" lang="en-US" altLang="ja-JP" sz="1100" b="1" u="sng" dirty="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広場を汚損し、又は損傷すること</a:t>
            </a:r>
            <a:endParaRPr sz="110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樹木を伐採し、又は植物を採取すること</a:t>
            </a:r>
            <a:endParaRPr sz="110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鳥獣類を捕獲し、又は殺傷すること</a:t>
            </a:r>
            <a:endParaRPr sz="110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たき火等をすること</a:t>
            </a:r>
            <a:endParaRPr sz="1100">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喫煙（電子タバコ含む）すること</a:t>
            </a:r>
            <a:endParaRPr sz="1100">
              <a:latin typeface="+mn-ea"/>
              <a:ea typeface="+mn-ea"/>
            </a:endParaRPr>
          </a:p>
        </p:txBody>
      </p:sp>
      <p:sp>
        <p:nvSpPr>
          <p:cNvPr id="1299" name="テキスト プレースホルダー 2"/>
          <p:cNvSpPr>
            <a:spLocks noGrp="1"/>
          </p:cNvSpPr>
          <p:nvPr>
            <p:ph type="body" sz="quarter" idx="14"/>
          </p:nvPr>
        </p:nvSpPr>
        <p:spPr/>
        <p:txBody>
          <a:bodyPr/>
          <a:lstStyle/>
          <a:p>
            <a:r>
              <a:rPr lang="en-US" altLang="ja-JP" b="1" dirty="0">
                <a:latin typeface="+mn-ea"/>
                <a:ea typeface="+mn-ea"/>
              </a:rPr>
              <a:t>1</a:t>
            </a:r>
            <a:endParaRPr lang="ja-JP" altLang="en-US" b="1" dirty="0">
              <a:latin typeface="+mn-ea"/>
              <a:ea typeface="+mn-ea"/>
            </a:endParaRPr>
          </a:p>
        </p:txBody>
      </p:sp>
      <p:sp>
        <p:nvSpPr>
          <p:cNvPr id="1300" name="タイトル 1"/>
          <p:cNvSpPr>
            <a:spLocks noGrp="1"/>
          </p:cNvSpPr>
          <p:nvPr>
            <p:ph type="title"/>
          </p:nvPr>
        </p:nvSpPr>
        <p:spPr/>
        <p:txBody>
          <a:bodyPr>
            <a:normAutofit/>
          </a:bodyPr>
          <a:lstStyle/>
          <a:p>
            <a:r>
              <a:rPr lang="ja-JP" altLang="en-US" sz="2400" b="1" dirty="0">
                <a:solidFill>
                  <a:schemeClr val="bg1"/>
                </a:solidFill>
                <a:latin typeface="+mn-ea"/>
                <a:ea typeface="+mn-ea"/>
              </a:rPr>
              <a:t>箕面市立船場広場　利用規程</a:t>
            </a:r>
            <a:endParaRPr lang="ja-JP" altLang="en-US" dirty="0"/>
          </a:p>
        </p:txBody>
      </p:sp>
      <p:sp>
        <p:nvSpPr>
          <p:cNvPr id="1301" name="四角形: 角を丸くする 13"/>
          <p:cNvSpPr/>
          <p:nvPr/>
        </p:nvSpPr>
        <p:spPr>
          <a:xfrm>
            <a:off x="366326" y="986637"/>
            <a:ext cx="1508400"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chorCtr="1"/>
          <a:lstStyle/>
          <a:p>
            <a:pPr algn="ctr"/>
            <a:r>
              <a:rPr kumimoji="1" lang="ja-JP" altLang="en-US" sz="1400" b="1" dirty="0">
                <a:solidFill>
                  <a:schemeClr val="bg1"/>
                </a:solidFill>
                <a:latin typeface="+mn-ea"/>
                <a:ea typeface="+mn-ea"/>
              </a:rPr>
              <a:t>設　　営</a:t>
            </a:r>
            <a:endParaRPr kumimoji="1" lang="zh-TW" altLang="en-US" sz="1400" b="1" dirty="0">
              <a:solidFill>
                <a:schemeClr val="bg1"/>
              </a:solidFill>
              <a:latin typeface="小塚ゴシック Pro B" panose="020B0800000000000000" pitchFamily="34" charset="-128"/>
              <a:ea typeface="小塚ゴシック Pro B" panose="020B0800000000000000" pitchFamily="34" charset="-128"/>
            </a:endParaRPr>
          </a:p>
        </p:txBody>
      </p:sp>
      <p:sp>
        <p:nvSpPr>
          <p:cNvPr id="1302" name="テキスト ボックス 13"/>
          <p:cNvSpPr txBox="1"/>
          <p:nvPr/>
        </p:nvSpPr>
        <p:spPr>
          <a:xfrm>
            <a:off x="4854868" y="5257716"/>
            <a:ext cx="4343088" cy="1107103"/>
          </a:xfrm>
          <a:prstGeom prst="rect">
            <a:avLst/>
          </a:prstGeom>
          <a:noFill/>
        </p:spPr>
        <p:txBody>
          <a:bodyPr wrap="square" rtlCol="0">
            <a:spAutoFit/>
          </a:bodyPr>
          <a:lstStyle/>
          <a:p>
            <a:pPr marL="108000" indent="-108000">
              <a:lnSpc>
                <a:spcPct val="120000"/>
              </a:lnSpc>
              <a:buSzPct val="120000"/>
              <a:buFont typeface="Arial" panose="020B0604020202020204" pitchFamily="34" charset="0"/>
              <a:buChar char="•"/>
            </a:pPr>
            <a:r>
              <a:rPr lang="ja-JP" altLang="en-US" sz="1100" dirty="0">
                <a:latin typeface="+mn-ea"/>
                <a:ea typeface="+mn-ea"/>
              </a:rPr>
              <a:t>立入禁止区域に立ち入ること</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張り紙もしくは張り札をし、広告を表示すること</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公の秩序又は善良な風俗を害するおそれのある行為をすること</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他の利用者に危険を及ぼすおそれのある行為をすること</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latin typeface="+mn-ea"/>
                <a:ea typeface="+mn-ea"/>
              </a:rPr>
              <a:t>その他広場の管理に支障を及ぼす行為をすること</a:t>
            </a:r>
            <a:endParaRPr>
              <a:latin typeface="+mn-ea"/>
              <a:ea typeface="+mn-ea"/>
            </a:endParaRPr>
          </a:p>
        </p:txBody>
      </p:sp>
      <p:sp>
        <p:nvSpPr>
          <p:cNvPr id="1303" name="四角形: 角を丸くする 13"/>
          <p:cNvSpPr/>
          <p:nvPr/>
        </p:nvSpPr>
        <p:spPr>
          <a:xfrm>
            <a:off x="366326" y="1435190"/>
            <a:ext cx="1508400"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chorCtr="1"/>
          <a:lstStyle/>
          <a:p>
            <a:pPr algn="ctr"/>
            <a:r>
              <a:rPr lang="ja-JP" altLang="en-US" sz="1400" b="1" dirty="0">
                <a:solidFill>
                  <a:schemeClr val="bg1"/>
                </a:solidFill>
                <a:latin typeface="+mn-ea"/>
                <a:ea typeface="+mn-ea"/>
              </a:rPr>
              <a:t>損害賠償</a:t>
            </a:r>
          </a:p>
        </p:txBody>
      </p:sp>
      <p:sp>
        <p:nvSpPr>
          <p:cNvPr id="1304" name="四角形: 角を丸くする 13"/>
          <p:cNvSpPr/>
          <p:nvPr/>
        </p:nvSpPr>
        <p:spPr>
          <a:xfrm>
            <a:off x="366326" y="1996151"/>
            <a:ext cx="1508400"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chorCtr="1"/>
          <a:lstStyle/>
          <a:p>
            <a:pPr algn="ctr"/>
            <a:r>
              <a:rPr lang="ja-JP" altLang="en-US" sz="1400" b="1" dirty="0">
                <a:solidFill>
                  <a:schemeClr val="bg1"/>
                </a:solidFill>
                <a:latin typeface="+mn-ea"/>
                <a:ea typeface="+mn-ea"/>
              </a:rPr>
              <a:t>管理責任等</a:t>
            </a:r>
          </a:p>
        </p:txBody>
      </p:sp>
      <p:sp>
        <p:nvSpPr>
          <p:cNvPr id="1305" name="四角形: 角を丸くする 13"/>
          <p:cNvSpPr/>
          <p:nvPr/>
        </p:nvSpPr>
        <p:spPr>
          <a:xfrm>
            <a:off x="366326" y="3358761"/>
            <a:ext cx="1508400"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chorCtr="1"/>
          <a:lstStyle/>
          <a:p>
            <a:pPr algn="ctr"/>
            <a:r>
              <a:rPr kumimoji="1" lang="ja-JP" altLang="en-US" sz="1400" b="1" dirty="0">
                <a:solidFill>
                  <a:schemeClr val="bg1"/>
                </a:solidFill>
                <a:latin typeface="+mn-ea"/>
                <a:ea typeface="+mn-ea"/>
              </a:rPr>
              <a:t>利用制限</a:t>
            </a:r>
          </a:p>
        </p:txBody>
      </p:sp>
      <p:sp>
        <p:nvSpPr>
          <p:cNvPr id="1306" name="四角形: 角を丸くする 13"/>
          <p:cNvSpPr/>
          <p:nvPr/>
        </p:nvSpPr>
        <p:spPr>
          <a:xfrm>
            <a:off x="366326" y="5103734"/>
            <a:ext cx="1508400"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36000" rIns="108000" bIns="36000" rtlCol="0" anchor="ctr" anchorCtr="1"/>
          <a:lstStyle/>
          <a:p>
            <a:pPr algn="ctr"/>
            <a:r>
              <a:rPr kumimoji="1" lang="ja-JP" altLang="en-US" sz="1400" b="1" dirty="0">
                <a:solidFill>
                  <a:schemeClr val="bg1"/>
                </a:solidFill>
                <a:latin typeface="+mn-ea"/>
                <a:ea typeface="+mn-ea"/>
              </a:rPr>
              <a:t>行為の禁止</a:t>
            </a:r>
          </a:p>
        </p:txBody>
      </p:sp>
    </p:spTree>
    <p:extLst>
      <p:ext uri="{BB962C8B-B14F-4D97-AF65-F5344CB8AC3E}">
        <p14:creationId xmlns:p14="http://schemas.microsoft.com/office/powerpoint/2010/main" val="1115691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2" name="テキスト ボックス 245"/>
          <p:cNvSpPr txBox="1"/>
          <p:nvPr/>
        </p:nvSpPr>
        <p:spPr>
          <a:xfrm>
            <a:off x="1875524" y="747888"/>
            <a:ext cx="7719153" cy="4578822"/>
          </a:xfrm>
          <a:prstGeom prst="rect">
            <a:avLst/>
          </a:prstGeom>
          <a:noFill/>
        </p:spPr>
        <p:txBody>
          <a:bodyPr wrap="square" rtlCol="0">
            <a:spAutoFit/>
          </a:bodyPr>
          <a:lstStyle/>
          <a:p>
            <a:pPr marL="108000" indent="-108000">
              <a:lnSpc>
                <a:spcPct val="120000"/>
              </a:lnSpc>
            </a:pPr>
            <a:r>
              <a:rPr kumimoji="1" lang="ja-JP" altLang="en-US" sz="1200" b="1" u="sng" dirty="0">
                <a:latin typeface="+mn-ea"/>
                <a:ea typeface="+mn-ea"/>
              </a:rPr>
              <a:t>以下のいずれかに該当する場合は、広場の利用許可を取消し、利用を停止又は撤去いただきます。</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利用者が利用規程に違反し、又は利用規程に基づく指示に従わない場合</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利用者が虚偽の申請等により許可を受けたことが判明した場合</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暴力団の利益になる場合</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災害等により市が広場を利用する必要がある場合</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指定管理者が諸般の危険が予測されるとみなした場合</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利用者がエリア使用許可の全部又は一部を第三者に譲渡・転貸した場合</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広場での過度な騒音や他に迷惑を及ぼすと思われる事態が生じた場合</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その他管理上、利用が不適当と認められた場合</a:t>
            </a:r>
            <a:endParaRPr kumimoji="1" lang="en-US" altLang="ja-JP" sz="1100" dirty="0">
              <a:solidFill>
                <a:schemeClr val="tx1"/>
              </a:solidFill>
              <a:latin typeface="+mn-ea"/>
              <a:ea typeface="+mn-ea"/>
            </a:endParaRPr>
          </a:p>
          <a:p>
            <a:pPr marL="108000" indent="-108000">
              <a:lnSpc>
                <a:spcPct val="120000"/>
              </a:lnSpc>
            </a:pPr>
            <a:endParaRPr lang="en-US" altLang="ja-JP" sz="1100" dirty="0">
              <a:latin typeface="+mn-ea"/>
              <a:ea typeface="+mn-ea"/>
            </a:endParaRPr>
          </a:p>
          <a:p>
            <a:pPr>
              <a:lnSpc>
                <a:spcPct val="120000"/>
              </a:lnSpc>
            </a:pPr>
            <a:endParaRPr lang="ja-JP" altLang="en-US" sz="1100" dirty="0">
              <a:latin typeface="+mn-ea"/>
              <a:ea typeface="+mn-ea"/>
            </a:endParaRPr>
          </a:p>
          <a:p>
            <a:pPr>
              <a:lnSpc>
                <a:spcPct val="120000"/>
              </a:lnSpc>
            </a:pPr>
            <a:r>
              <a:rPr lang="ja-JP" altLang="en-US" sz="1100" dirty="0">
                <a:latin typeface="+mn-ea"/>
                <a:ea typeface="+mn-ea"/>
              </a:rPr>
              <a:t>指定管理者は、災害その他の理由により、広場利用が危険であると認める場合、その他広場の管理のため必要があると認める場合においては、区域を定めて広場の利用を禁止、又は利用を制限することができます。　　　　</a:t>
            </a:r>
            <a:endParaRPr>
              <a:latin typeface="+mn-ea"/>
              <a:ea typeface="+mn-ea"/>
            </a:endParaRPr>
          </a:p>
          <a:p>
            <a:pPr>
              <a:lnSpc>
                <a:spcPct val="120000"/>
              </a:lnSpc>
            </a:pPr>
            <a:endParaRPr lang="en-US" altLang="ja-JP" sz="1100" dirty="0">
              <a:latin typeface="+mn-ea"/>
              <a:ea typeface="+mn-ea"/>
            </a:endParaRPr>
          </a:p>
          <a:p>
            <a:pPr marL="108000" indent="-108000">
              <a:lnSpc>
                <a:spcPct val="120000"/>
              </a:lnSpc>
            </a:pPr>
            <a:endParaRPr lang="en-US" altLang="ja-JP" sz="1100" dirty="0">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利用者は、本利用規程を利用当日に持参し、参加者等へ周知してください。</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利用内容が法令の規制を受けるときは、別途関係官庁の許可・承認を受けその指示に従ってください（消防本部や保健所等）。</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騒音等で近隣に迷惑がかかることが予想される場合は、事前に近隣へ趣旨説明等を行ってください。</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遺失物を拾得した場合は、速やかに防災センターへ届出を行ってください。</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広場利用後は後始末及び清掃等を行い、ごみは各自でお持ち帰りください。</a:t>
            </a:r>
            <a:endParaRPr>
              <a:latin typeface="+mn-ea"/>
              <a:ea typeface="+mn-ea"/>
            </a:endParaRPr>
          </a:p>
          <a:p>
            <a:pPr marL="108000" indent="-108000">
              <a:lnSpc>
                <a:spcPct val="120000"/>
              </a:lnSpc>
              <a:buSzPct val="120000"/>
              <a:buFont typeface="Arial" panose="020B0604020202020204" pitchFamily="34" charset="0"/>
              <a:buChar char="•"/>
            </a:pPr>
            <a:r>
              <a:rPr lang="ja-JP" altLang="en-US" sz="1100" dirty="0">
                <a:solidFill>
                  <a:schemeClr val="tx1"/>
                </a:solidFill>
                <a:latin typeface="+mn-ea"/>
                <a:ea typeface="+mn-ea"/>
              </a:rPr>
              <a:t>本利用規程に定めのない事項については、指定管理者と利用者間で協議の上、決定します。</a:t>
            </a:r>
            <a:r>
              <a:rPr kumimoji="1" lang="ja-JP" altLang="en-US" sz="1100" dirty="0">
                <a:latin typeface="+mn-ea"/>
                <a:ea typeface="+mn-ea"/>
              </a:rPr>
              <a:t>　　　</a:t>
            </a:r>
            <a:endParaRPr lang="ja-JP" altLang="en-US" sz="1100" dirty="0">
              <a:latin typeface="+mn-ea"/>
              <a:ea typeface="+mn-ea"/>
            </a:endParaRPr>
          </a:p>
        </p:txBody>
      </p:sp>
      <p:sp>
        <p:nvSpPr>
          <p:cNvPr id="1313" name="テキスト プレースホルダー 1"/>
          <p:cNvSpPr>
            <a:spLocks noGrp="1"/>
          </p:cNvSpPr>
          <p:nvPr>
            <p:ph type="body" sz="quarter" idx="14"/>
          </p:nvPr>
        </p:nvSpPr>
        <p:spPr/>
        <p:txBody>
          <a:bodyPr/>
          <a:lstStyle/>
          <a:p>
            <a:r>
              <a:rPr lang="en-US" altLang="ja-JP" b="1" dirty="0">
                <a:latin typeface="+mn-ea"/>
                <a:ea typeface="+mn-ea"/>
              </a:rPr>
              <a:t>2</a:t>
            </a:r>
            <a:endParaRPr lang="ja-JP" altLang="en-US" b="1" dirty="0">
              <a:latin typeface="+mn-ea"/>
              <a:ea typeface="+mn-ea"/>
            </a:endParaRPr>
          </a:p>
        </p:txBody>
      </p:sp>
      <p:sp>
        <p:nvSpPr>
          <p:cNvPr id="1314" name="四角形: 角を丸くする 13"/>
          <p:cNvSpPr/>
          <p:nvPr/>
        </p:nvSpPr>
        <p:spPr>
          <a:xfrm>
            <a:off x="366326" y="756950"/>
            <a:ext cx="1508400" cy="50419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36000" rtlCol="0" anchor="ctr"/>
          <a:lstStyle/>
          <a:p>
            <a:pPr algn="ctr"/>
            <a:r>
              <a:rPr kumimoji="1" lang="ja-JP" altLang="en-US" sz="1400" b="1" dirty="0">
                <a:solidFill>
                  <a:schemeClr val="bg1"/>
                </a:solidFill>
                <a:latin typeface="+mn-ea"/>
                <a:ea typeface="+mn-ea"/>
              </a:rPr>
              <a:t>利用許可の</a:t>
            </a:r>
            <a:endParaRPr sz="1050" dirty="0">
              <a:latin typeface="+mn-ea"/>
              <a:ea typeface="+mn-ea"/>
            </a:endParaRPr>
          </a:p>
          <a:p>
            <a:pPr algn="ctr"/>
            <a:r>
              <a:rPr kumimoji="1" lang="ja-JP" altLang="en-US" sz="1400" b="1" dirty="0">
                <a:solidFill>
                  <a:schemeClr val="bg1"/>
                </a:solidFill>
                <a:latin typeface="+mn-ea"/>
                <a:ea typeface="+mn-ea"/>
              </a:rPr>
              <a:t>取り消し</a:t>
            </a:r>
          </a:p>
        </p:txBody>
      </p:sp>
      <p:sp>
        <p:nvSpPr>
          <p:cNvPr id="1315" name="四角形: 角を丸くする 13"/>
          <p:cNvSpPr/>
          <p:nvPr/>
        </p:nvSpPr>
        <p:spPr>
          <a:xfrm>
            <a:off x="366326" y="2982774"/>
            <a:ext cx="1508400" cy="50419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36000" rtlCol="0" anchor="ctr"/>
          <a:lstStyle/>
          <a:p>
            <a:pPr algn="ctr"/>
            <a:r>
              <a:rPr kumimoji="1" lang="ja-JP" altLang="en-US" sz="1400" b="1" dirty="0">
                <a:solidFill>
                  <a:schemeClr val="bg1"/>
                </a:solidFill>
                <a:latin typeface="+mn-ea"/>
                <a:ea typeface="+mn-ea"/>
              </a:rPr>
              <a:t>利用の禁止</a:t>
            </a:r>
            <a:endParaRPr kumimoji="1" lang="en-US" altLang="ja-JP" sz="1100" b="1" dirty="0">
              <a:solidFill>
                <a:schemeClr val="bg1"/>
              </a:solidFill>
              <a:latin typeface="+mn-ea"/>
              <a:ea typeface="+mn-ea"/>
            </a:endParaRPr>
          </a:p>
          <a:p>
            <a:pPr algn="ctr"/>
            <a:r>
              <a:rPr kumimoji="1" lang="ja-JP" altLang="en-US" sz="1400" b="1" dirty="0">
                <a:solidFill>
                  <a:schemeClr val="bg1"/>
                </a:solidFill>
                <a:latin typeface="+mn-ea"/>
                <a:ea typeface="+mn-ea"/>
              </a:rPr>
              <a:t>または制限</a:t>
            </a:r>
          </a:p>
        </p:txBody>
      </p:sp>
      <p:sp>
        <p:nvSpPr>
          <p:cNvPr id="1316" name="四角形: 角を丸くする 13"/>
          <p:cNvSpPr/>
          <p:nvPr/>
        </p:nvSpPr>
        <p:spPr>
          <a:xfrm>
            <a:off x="366326" y="3860627"/>
            <a:ext cx="1508400" cy="320675"/>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36000" rtlCol="0" anchor="ctr"/>
          <a:lstStyle/>
          <a:p>
            <a:pPr algn="ctr"/>
            <a:r>
              <a:rPr kumimoji="1" lang="ja-JP" altLang="en-US" sz="1400" b="1" dirty="0">
                <a:solidFill>
                  <a:schemeClr val="bg1"/>
                </a:solidFill>
                <a:latin typeface="+mn-ea"/>
                <a:ea typeface="+mn-ea"/>
              </a:rPr>
              <a:t>その他</a:t>
            </a:r>
          </a:p>
        </p:txBody>
      </p:sp>
      <p:sp>
        <p:nvSpPr>
          <p:cNvPr id="1317" name="タイトル 5"/>
          <p:cNvSpPr>
            <a:spLocks noGrp="1"/>
          </p:cNvSpPr>
          <p:nvPr>
            <p:ph type="title"/>
          </p:nvPr>
        </p:nvSpPr>
        <p:spPr/>
        <p:txBody>
          <a:bodyPr>
            <a:normAutofit/>
          </a:bodyPr>
          <a:lstStyle/>
          <a:p>
            <a:r>
              <a:rPr lang="ja-JP" altLang="en-US" sz="2400" b="1" dirty="0">
                <a:solidFill>
                  <a:schemeClr val="bg1"/>
                </a:solidFill>
                <a:latin typeface="+mn-ea"/>
                <a:ea typeface="+mn-ea"/>
              </a:rPr>
              <a:t>箕面市立船場広場　利用規程</a:t>
            </a:r>
            <a:endParaRPr lang="ja-JP" altLang="en-US" dirty="0"/>
          </a:p>
        </p:txBody>
      </p:sp>
    </p:spTree>
    <p:extLst>
      <p:ext uri="{BB962C8B-B14F-4D97-AF65-F5344CB8AC3E}">
        <p14:creationId xmlns:p14="http://schemas.microsoft.com/office/powerpoint/2010/main" val="225141574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2.xml><?xml version="1.0" encoding="utf-8"?>
<a:theme xmlns:a="http://schemas.openxmlformats.org/drawingml/2006/main" name="標準">
  <a:themeElements>
    <a:clrScheme name="標準">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標準">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標準">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3.xml><?xml version="1.0" encoding="utf-8"?>
<a:theme xmlns:a="http://schemas.openxmlformats.org/drawingml/2006/main" name="標準">
  <a:themeElements>
    <a:clrScheme name="標準">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標準">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標準">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1598</TotalTime>
  <Words>2139</Words>
  <Application>Microsoft Office PowerPoint</Application>
  <PresentationFormat>A4 210 x 297 mm</PresentationFormat>
  <Paragraphs>246</Paragraphs>
  <Slides>10</Slides>
  <Notes>10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10</vt:i4>
      </vt:variant>
    </vt:vector>
  </HeadingPairs>
  <TitlesOfParts>
    <vt:vector size="17" baseType="lpstr">
      <vt:lpstr>新細明體</vt:lpstr>
      <vt:lpstr>小塚ゴシック Pro B</vt:lpstr>
      <vt:lpstr>小塚ゴシック Pro H</vt:lpstr>
      <vt:lpstr>游ゴシック</vt:lpstr>
      <vt:lpstr>游ゴシック Light</vt:lpstr>
      <vt:lpstr>Arial</vt:lpstr>
      <vt:lpstr>Office テーマ</vt:lpstr>
      <vt:lpstr>PowerPoint プレゼンテーション</vt:lpstr>
      <vt:lpstr>１.「箕面市立船場広場」周辺施設</vt:lpstr>
      <vt:lpstr>２.「箕面市立船場広場」施設概要</vt:lpstr>
      <vt:lpstr>３.「箕面市立船場広場」利用時間・料金</vt:lpstr>
      <vt:lpstr>４.「箕面市立船場広場」施設利用申込方法</vt:lpstr>
      <vt:lpstr>５.「箕面市立船場広場」施設利用料金減免基準・還付基準</vt:lpstr>
      <vt:lpstr>PowerPoint プレゼンテーション</vt:lpstr>
      <vt:lpstr>箕面市立船場広場　利用規程</vt:lpstr>
      <vt:lpstr>箕面市立船場広場　利用規程</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yamamoto</dc:creator>
  <cp:lastModifiedBy>TBS</cp:lastModifiedBy>
  <cp:revision>276</cp:revision>
  <cp:lastPrinted>2020-09-27T23:46:35Z</cp:lastPrinted>
  <dcterms:created xsi:type="dcterms:W3CDTF">2020-04-28T00:37:38Z</dcterms:created>
  <dcterms:modified xsi:type="dcterms:W3CDTF">2020-09-27T23:47:58Z</dcterms:modified>
</cp:coreProperties>
</file>